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461" r:id="rId2"/>
    <p:sldId id="462" r:id="rId3"/>
    <p:sldId id="463" r:id="rId4"/>
    <p:sldId id="464" r:id="rId5"/>
    <p:sldId id="465" r:id="rId6"/>
    <p:sldId id="466" r:id="rId7"/>
    <p:sldId id="467" r:id="rId8"/>
    <p:sldId id="470" r:id="rId9"/>
    <p:sldId id="468" r:id="rId10"/>
    <p:sldId id="469" r:id="rId11"/>
    <p:sldId id="460" r:id="rId12"/>
    <p:sldId id="458" r:id="rId13"/>
    <p:sldId id="459" r:id="rId14"/>
    <p:sldId id="457" r:id="rId15"/>
    <p:sldId id="456" r:id="rId16"/>
    <p:sldId id="453" r:id="rId17"/>
    <p:sldId id="439" r:id="rId18"/>
    <p:sldId id="452" r:id="rId19"/>
    <p:sldId id="450" r:id="rId20"/>
    <p:sldId id="451" r:id="rId21"/>
    <p:sldId id="443" r:id="rId22"/>
    <p:sldId id="449" r:id="rId23"/>
    <p:sldId id="454" r:id="rId24"/>
    <p:sldId id="440" r:id="rId25"/>
    <p:sldId id="442" r:id="rId26"/>
    <p:sldId id="445" r:id="rId27"/>
    <p:sldId id="441" r:id="rId28"/>
    <p:sldId id="448" r:id="rId29"/>
    <p:sldId id="455" r:id="rId30"/>
    <p:sldId id="446" r:id="rId31"/>
    <p:sldId id="436" r:id="rId32"/>
    <p:sldId id="432" r:id="rId33"/>
    <p:sldId id="421" r:id="rId34"/>
    <p:sldId id="437" r:id="rId35"/>
    <p:sldId id="435" r:id="rId36"/>
    <p:sldId id="425" r:id="rId37"/>
    <p:sldId id="429" r:id="rId38"/>
    <p:sldId id="426" r:id="rId39"/>
    <p:sldId id="434" r:id="rId40"/>
    <p:sldId id="422" r:id="rId41"/>
    <p:sldId id="423" r:id="rId42"/>
    <p:sldId id="424" r:id="rId43"/>
    <p:sldId id="420" r:id="rId44"/>
    <p:sldId id="398" r:id="rId45"/>
    <p:sldId id="397" r:id="rId46"/>
    <p:sldId id="401" r:id="rId47"/>
    <p:sldId id="402" r:id="rId48"/>
    <p:sldId id="403" r:id="rId49"/>
    <p:sldId id="405" r:id="rId50"/>
    <p:sldId id="406" r:id="rId51"/>
    <p:sldId id="408" r:id="rId52"/>
    <p:sldId id="409" r:id="rId53"/>
    <p:sldId id="410" r:id="rId54"/>
    <p:sldId id="394" r:id="rId55"/>
    <p:sldId id="395" r:id="rId56"/>
    <p:sldId id="396" r:id="rId57"/>
    <p:sldId id="399" r:id="rId58"/>
    <p:sldId id="400" r:id="rId59"/>
    <p:sldId id="393" r:id="rId60"/>
    <p:sldId id="388" r:id="rId61"/>
    <p:sldId id="389" r:id="rId62"/>
    <p:sldId id="390" r:id="rId63"/>
    <p:sldId id="377" r:id="rId64"/>
    <p:sldId id="378" r:id="rId65"/>
    <p:sldId id="379" r:id="rId66"/>
    <p:sldId id="391" r:id="rId67"/>
    <p:sldId id="380" r:id="rId68"/>
    <p:sldId id="381" r:id="rId69"/>
    <p:sldId id="382" r:id="rId70"/>
    <p:sldId id="383" r:id="rId71"/>
    <p:sldId id="392" r:id="rId72"/>
    <p:sldId id="384" r:id="rId73"/>
    <p:sldId id="385" r:id="rId74"/>
    <p:sldId id="386" r:id="rId75"/>
    <p:sldId id="387" r:id="rId76"/>
    <p:sldId id="361" r:id="rId77"/>
    <p:sldId id="364" r:id="rId78"/>
    <p:sldId id="365" r:id="rId79"/>
    <p:sldId id="256" r:id="rId80"/>
    <p:sldId id="360" r:id="rId81"/>
    <p:sldId id="368" r:id="rId82"/>
    <p:sldId id="369" r:id="rId83"/>
    <p:sldId id="374" r:id="rId84"/>
    <p:sldId id="375" r:id="rId85"/>
    <p:sldId id="373" r:id="rId86"/>
    <p:sldId id="370" r:id="rId87"/>
    <p:sldId id="371" r:id="rId88"/>
    <p:sldId id="372" r:id="rId89"/>
    <p:sldId id="353" r:id="rId90"/>
    <p:sldId id="344" r:id="rId91"/>
    <p:sldId id="343" r:id="rId92"/>
    <p:sldId id="345" r:id="rId93"/>
    <p:sldId id="346" r:id="rId94"/>
    <p:sldId id="347" r:id="rId95"/>
    <p:sldId id="358" r:id="rId96"/>
    <p:sldId id="359" r:id="rId97"/>
    <p:sldId id="349" r:id="rId98"/>
    <p:sldId id="348" r:id="rId99"/>
    <p:sldId id="350" r:id="rId100"/>
    <p:sldId id="351" r:id="rId101"/>
    <p:sldId id="354" r:id="rId102"/>
    <p:sldId id="355" r:id="rId103"/>
    <p:sldId id="356" r:id="rId104"/>
    <p:sldId id="357" r:id="rId105"/>
    <p:sldId id="352" r:id="rId106"/>
    <p:sldId id="332" r:id="rId107"/>
    <p:sldId id="331" r:id="rId108"/>
    <p:sldId id="333" r:id="rId109"/>
    <p:sldId id="334" r:id="rId110"/>
    <p:sldId id="335" r:id="rId111"/>
    <p:sldId id="336" r:id="rId112"/>
    <p:sldId id="340" r:id="rId113"/>
    <p:sldId id="341" r:id="rId114"/>
    <p:sldId id="342" r:id="rId115"/>
    <p:sldId id="339" r:id="rId116"/>
    <p:sldId id="337" r:id="rId117"/>
    <p:sldId id="338" r:id="rId118"/>
    <p:sldId id="329" r:id="rId119"/>
    <p:sldId id="323" r:id="rId120"/>
    <p:sldId id="324" r:id="rId121"/>
    <p:sldId id="328" r:id="rId122"/>
    <p:sldId id="317" r:id="rId123"/>
    <p:sldId id="330" r:id="rId124"/>
    <p:sldId id="313" r:id="rId125"/>
    <p:sldId id="314" r:id="rId126"/>
    <p:sldId id="315" r:id="rId127"/>
    <p:sldId id="316" r:id="rId128"/>
    <p:sldId id="304" r:id="rId129"/>
    <p:sldId id="305" r:id="rId130"/>
    <p:sldId id="303" r:id="rId131"/>
    <p:sldId id="306" r:id="rId132"/>
    <p:sldId id="307" r:id="rId133"/>
    <p:sldId id="309" r:id="rId134"/>
    <p:sldId id="310" r:id="rId135"/>
    <p:sldId id="312" r:id="rId136"/>
    <p:sldId id="311" r:id="rId137"/>
    <p:sldId id="308" r:id="rId138"/>
    <p:sldId id="283" r:id="rId139"/>
    <p:sldId id="284" r:id="rId140"/>
    <p:sldId id="285" r:id="rId141"/>
    <p:sldId id="286" r:id="rId142"/>
    <p:sldId id="299" r:id="rId143"/>
    <p:sldId id="292" r:id="rId144"/>
    <p:sldId id="297" r:id="rId145"/>
    <p:sldId id="296" r:id="rId146"/>
    <p:sldId id="294" r:id="rId147"/>
    <p:sldId id="298" r:id="rId148"/>
    <p:sldId id="300" r:id="rId149"/>
    <p:sldId id="301" r:id="rId150"/>
    <p:sldId id="302" r:id="rId151"/>
    <p:sldId id="291" r:id="rId152"/>
    <p:sldId id="293" r:id="rId153"/>
    <p:sldId id="295" r:id="rId154"/>
    <p:sldId id="287" r:id="rId155"/>
    <p:sldId id="288" r:id="rId156"/>
    <p:sldId id="289" r:id="rId157"/>
    <p:sldId id="290" r:id="rId158"/>
    <p:sldId id="279" r:id="rId159"/>
    <p:sldId id="271" r:id="rId160"/>
    <p:sldId id="272" r:id="rId161"/>
    <p:sldId id="273" r:id="rId162"/>
    <p:sldId id="274" r:id="rId163"/>
    <p:sldId id="275" r:id="rId164"/>
    <p:sldId id="276" r:id="rId165"/>
    <p:sldId id="277" r:id="rId166"/>
    <p:sldId id="278" r:id="rId167"/>
    <p:sldId id="282" r:id="rId168"/>
    <p:sldId id="280" r:id="rId169"/>
    <p:sldId id="281" r:id="rId170"/>
    <p:sldId id="263" r:id="rId171"/>
    <p:sldId id="269" r:id="rId172"/>
    <p:sldId id="270" r:id="rId173"/>
    <p:sldId id="264" r:id="rId174"/>
    <p:sldId id="265" r:id="rId175"/>
    <p:sldId id="266" r:id="rId176"/>
    <p:sldId id="267" r:id="rId177"/>
    <p:sldId id="268"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9FF"/>
    <a:srgbClr val="002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DC5F4-DE2C-43CB-BE84-D1FB54CD4ADE}" v="252" dt="2025-02-13T20:23:17.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0" autoAdjust="0"/>
    <p:restoredTop sz="96328" autoAdjust="0"/>
  </p:normalViewPr>
  <p:slideViewPr>
    <p:cSldViewPr snapToGrid="0">
      <p:cViewPr varScale="1">
        <p:scale>
          <a:sx n="94" d="100"/>
          <a:sy n="94" d="100"/>
        </p:scale>
        <p:origin x="78"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in Olivo" userId="8d630fca-09ec-469f-88ae-dc625f0272e4" providerId="ADAL" clId="{36237B04-FC72-4C53-AFCA-EB0A182B4D31}"/>
    <pc:docChg chg="undo custSel addSld delSld modSld sldOrd">
      <pc:chgData name="Agustin Olivo" userId="8d630fca-09ec-469f-88ae-dc625f0272e4" providerId="ADAL" clId="{36237B04-FC72-4C53-AFCA-EB0A182B4D31}" dt="2024-12-20T14:24:38.099" v="818" actId="20577"/>
      <pc:docMkLst>
        <pc:docMk/>
      </pc:docMkLst>
      <pc:sldChg chg="addSp delSp new mod">
        <pc:chgData name="Agustin Olivo" userId="8d630fca-09ec-469f-88ae-dc625f0272e4" providerId="ADAL" clId="{36237B04-FC72-4C53-AFCA-EB0A182B4D31}" dt="2024-12-16T19:19:25.892" v="13"/>
        <pc:sldMkLst>
          <pc:docMk/>
          <pc:sldMk cId="2513041605" sldId="394"/>
        </pc:sldMkLst>
        <pc:spChg chg="del">
          <ac:chgData name="Agustin Olivo" userId="8d630fca-09ec-469f-88ae-dc625f0272e4" providerId="ADAL" clId="{36237B04-FC72-4C53-AFCA-EB0A182B4D31}" dt="2024-12-16T19:18:57.983" v="1" actId="478"/>
          <ac:spMkLst>
            <pc:docMk/>
            <pc:sldMk cId="2513041605" sldId="394"/>
            <ac:spMk id="2" creationId="{066FFAC4-6555-B857-2430-8ECEF6891B80}"/>
          </ac:spMkLst>
        </pc:spChg>
        <pc:spChg chg="del">
          <ac:chgData name="Agustin Olivo" userId="8d630fca-09ec-469f-88ae-dc625f0272e4" providerId="ADAL" clId="{36237B04-FC72-4C53-AFCA-EB0A182B4D31}" dt="2024-12-16T19:18:58.956" v="2" actId="478"/>
          <ac:spMkLst>
            <pc:docMk/>
            <pc:sldMk cId="2513041605" sldId="394"/>
            <ac:spMk id="3" creationId="{3960E1C0-8A50-985D-9EC7-1CC7DA07AB9D}"/>
          </ac:spMkLst>
        </pc:spChg>
        <pc:spChg chg="add del">
          <ac:chgData name="Agustin Olivo" userId="8d630fca-09ec-469f-88ae-dc625f0272e4" providerId="ADAL" clId="{36237B04-FC72-4C53-AFCA-EB0A182B4D31}" dt="2024-12-16T19:19:02.445" v="4" actId="22"/>
          <ac:spMkLst>
            <pc:docMk/>
            <pc:sldMk cId="2513041605" sldId="394"/>
            <ac:spMk id="5" creationId="{237B68E6-9DEB-4EAD-0691-9EA4743FAF98}"/>
          </ac:spMkLst>
        </pc:spChg>
        <pc:spChg chg="add del">
          <ac:chgData name="Agustin Olivo" userId="8d630fca-09ec-469f-88ae-dc625f0272e4" providerId="ADAL" clId="{36237B04-FC72-4C53-AFCA-EB0A182B4D31}" dt="2024-12-16T19:19:06.123" v="6" actId="22"/>
          <ac:spMkLst>
            <pc:docMk/>
            <pc:sldMk cId="2513041605" sldId="394"/>
            <ac:spMk id="7" creationId="{B3E28489-50B9-E3D6-5B72-F7F6004FEA40}"/>
          </ac:spMkLst>
        </pc:spChg>
        <pc:picChg chg="add">
          <ac:chgData name="Agustin Olivo" userId="8d630fca-09ec-469f-88ae-dc625f0272e4" providerId="ADAL" clId="{36237B04-FC72-4C53-AFCA-EB0A182B4D31}" dt="2024-12-16T19:19:25.892" v="13"/>
          <ac:picMkLst>
            <pc:docMk/>
            <pc:sldMk cId="2513041605" sldId="394"/>
            <ac:picMk id="8" creationId="{A436F427-838B-9673-FF97-D32A19307D39}"/>
          </ac:picMkLst>
        </pc:picChg>
      </pc:sldChg>
      <pc:sldChg chg="addSp add">
        <pc:chgData name="Agustin Olivo" userId="8d630fca-09ec-469f-88ae-dc625f0272e4" providerId="ADAL" clId="{36237B04-FC72-4C53-AFCA-EB0A182B4D31}" dt="2024-12-16T19:23:12.987" v="14"/>
        <pc:sldMkLst>
          <pc:docMk/>
          <pc:sldMk cId="1589620560" sldId="395"/>
        </pc:sldMkLst>
        <pc:picChg chg="add">
          <ac:chgData name="Agustin Olivo" userId="8d630fca-09ec-469f-88ae-dc625f0272e4" providerId="ADAL" clId="{36237B04-FC72-4C53-AFCA-EB0A182B4D31}" dt="2024-12-16T19:23:12.987" v="14"/>
          <ac:picMkLst>
            <pc:docMk/>
            <pc:sldMk cId="1589620560" sldId="395"/>
            <ac:picMk id="2" creationId="{09AE1AE3-2C70-27FF-F69A-989392636158}"/>
          </ac:picMkLst>
        </pc:picChg>
      </pc:sldChg>
      <pc:sldChg chg="addSp modSp add mod">
        <pc:chgData name="Agustin Olivo" userId="8d630fca-09ec-469f-88ae-dc625f0272e4" providerId="ADAL" clId="{36237B04-FC72-4C53-AFCA-EB0A182B4D31}" dt="2024-12-16T19:37:36.085" v="58" actId="1076"/>
        <pc:sldMkLst>
          <pc:docMk/>
          <pc:sldMk cId="1334780936" sldId="396"/>
        </pc:sldMkLst>
        <pc:spChg chg="add mod">
          <ac:chgData name="Agustin Olivo" userId="8d630fca-09ec-469f-88ae-dc625f0272e4" providerId="ADAL" clId="{36237B04-FC72-4C53-AFCA-EB0A182B4D31}" dt="2024-12-16T19:37:10.800" v="36" actId="120"/>
          <ac:spMkLst>
            <pc:docMk/>
            <pc:sldMk cId="1334780936" sldId="396"/>
            <ac:spMk id="7" creationId="{3A7A0BC7-56E5-E947-4CDA-48ED2B634F77}"/>
          </ac:spMkLst>
        </pc:spChg>
        <pc:spChg chg="add mod">
          <ac:chgData name="Agustin Olivo" userId="8d630fca-09ec-469f-88ae-dc625f0272e4" providerId="ADAL" clId="{36237B04-FC72-4C53-AFCA-EB0A182B4D31}" dt="2024-12-16T19:37:24.548" v="57" actId="1036"/>
          <ac:spMkLst>
            <pc:docMk/>
            <pc:sldMk cId="1334780936" sldId="396"/>
            <ac:spMk id="8" creationId="{901D1211-ECD8-9F99-39A5-46FAF141FE7B}"/>
          </ac:spMkLst>
        </pc:spChg>
        <pc:picChg chg="add mod modCrop">
          <ac:chgData name="Agustin Olivo" userId="8d630fca-09ec-469f-88ae-dc625f0272e4" providerId="ADAL" clId="{36237B04-FC72-4C53-AFCA-EB0A182B4D31}" dt="2024-12-16T19:36:08.730" v="17" actId="1076"/>
          <ac:picMkLst>
            <pc:docMk/>
            <pc:sldMk cId="1334780936" sldId="396"/>
            <ac:picMk id="2" creationId="{BAA8FA31-B10C-70EB-2DD7-757A27AAE9F7}"/>
          </ac:picMkLst>
        </pc:picChg>
        <pc:picChg chg="add mod">
          <ac:chgData name="Agustin Olivo" userId="8d630fca-09ec-469f-88ae-dc625f0272e4" providerId="ADAL" clId="{36237B04-FC72-4C53-AFCA-EB0A182B4D31}" dt="2024-12-16T19:37:36.085" v="58" actId="1076"/>
          <ac:picMkLst>
            <pc:docMk/>
            <pc:sldMk cId="1334780936" sldId="396"/>
            <ac:picMk id="4" creationId="{7E9A5CBD-0266-0197-E84F-9B8109055B49}"/>
          </ac:picMkLst>
        </pc:picChg>
        <pc:picChg chg="add mod">
          <ac:chgData name="Agustin Olivo" userId="8d630fca-09ec-469f-88ae-dc625f0272e4" providerId="ADAL" clId="{36237B04-FC72-4C53-AFCA-EB0A182B4D31}" dt="2024-12-16T19:37:21.377" v="52" actId="1036"/>
          <ac:picMkLst>
            <pc:docMk/>
            <pc:sldMk cId="1334780936" sldId="396"/>
            <ac:picMk id="6" creationId="{B4554AD9-2A23-EDAD-2A09-B905C0F7030E}"/>
          </ac:picMkLst>
        </pc:picChg>
      </pc:sldChg>
      <pc:sldChg chg="addSp modSp add mod ord">
        <pc:chgData name="Agustin Olivo" userId="8d630fca-09ec-469f-88ae-dc625f0272e4" providerId="ADAL" clId="{36237B04-FC72-4C53-AFCA-EB0A182B4D31}" dt="2024-12-19T11:34:02.391" v="485" actId="1076"/>
        <pc:sldMkLst>
          <pc:docMk/>
          <pc:sldMk cId="1390098517" sldId="397"/>
        </pc:sldMkLst>
        <pc:spChg chg="add mod">
          <ac:chgData name="Agustin Olivo" userId="8d630fca-09ec-469f-88ae-dc625f0272e4" providerId="ADAL" clId="{36237B04-FC72-4C53-AFCA-EB0A182B4D31}" dt="2024-12-18T21:27:25.652" v="338" actId="20577"/>
          <ac:spMkLst>
            <pc:docMk/>
            <pc:sldMk cId="1390098517" sldId="397"/>
            <ac:spMk id="8" creationId="{E24DAB80-212B-7ACB-EE8B-4070D5C1C8A4}"/>
          </ac:spMkLst>
        </pc:spChg>
        <pc:spChg chg="add mod">
          <ac:chgData name="Agustin Olivo" userId="8d630fca-09ec-469f-88ae-dc625f0272e4" providerId="ADAL" clId="{36237B04-FC72-4C53-AFCA-EB0A182B4D31}" dt="2024-12-18T21:27:39.995" v="345" actId="14100"/>
          <ac:spMkLst>
            <pc:docMk/>
            <pc:sldMk cId="1390098517" sldId="397"/>
            <ac:spMk id="9" creationId="{5F9C29C5-1444-6CDB-EECA-13090E9C5B05}"/>
          </ac:spMkLst>
        </pc:spChg>
        <pc:spChg chg="add mod">
          <ac:chgData name="Agustin Olivo" userId="8d630fca-09ec-469f-88ae-dc625f0272e4" providerId="ADAL" clId="{36237B04-FC72-4C53-AFCA-EB0A182B4D31}" dt="2024-12-19T11:34:02.391" v="485" actId="1076"/>
          <ac:spMkLst>
            <pc:docMk/>
            <pc:sldMk cId="1390098517" sldId="397"/>
            <ac:spMk id="10" creationId="{21DCB744-4819-8E4E-C2BE-DA1898172F6D}"/>
          </ac:spMkLst>
        </pc:spChg>
        <pc:graphicFrameChg chg="add mod">
          <ac:chgData name="Agustin Olivo" userId="8d630fca-09ec-469f-88ae-dc625f0272e4" providerId="ADAL" clId="{36237B04-FC72-4C53-AFCA-EB0A182B4D31}" dt="2024-12-18T20:22:10.898" v="200"/>
          <ac:graphicFrameMkLst>
            <pc:docMk/>
            <pc:sldMk cId="1390098517" sldId="397"/>
            <ac:graphicFrameMk id="6" creationId="{7AA7F60B-D31D-3395-1EE3-00D0828205ED}"/>
          </ac:graphicFrameMkLst>
        </pc:graphicFrameChg>
        <pc:picChg chg="add mod">
          <ac:chgData name="Agustin Olivo" userId="8d630fca-09ec-469f-88ae-dc625f0272e4" providerId="ADAL" clId="{36237B04-FC72-4C53-AFCA-EB0A182B4D31}" dt="2024-12-18T21:27:20.805" v="323" actId="1076"/>
          <ac:picMkLst>
            <pc:docMk/>
            <pc:sldMk cId="1390098517" sldId="397"/>
            <ac:picMk id="3" creationId="{384C660C-8505-A13E-9426-F378D5E80DBA}"/>
          </ac:picMkLst>
        </pc:picChg>
        <pc:picChg chg="add mod">
          <ac:chgData name="Agustin Olivo" userId="8d630fca-09ec-469f-88ae-dc625f0272e4" providerId="ADAL" clId="{36237B04-FC72-4C53-AFCA-EB0A182B4D31}" dt="2024-12-18T21:27:28.084" v="339" actId="1076"/>
          <ac:picMkLst>
            <pc:docMk/>
            <pc:sldMk cId="1390098517" sldId="397"/>
            <ac:picMk id="5" creationId="{856A3083-FB92-0253-8C92-7CF2C1F692E4}"/>
          </ac:picMkLst>
        </pc:picChg>
        <pc:picChg chg="add mod">
          <ac:chgData name="Agustin Olivo" userId="8d630fca-09ec-469f-88ae-dc625f0272e4" providerId="ADAL" clId="{36237B04-FC72-4C53-AFCA-EB0A182B4D31}" dt="2024-12-18T20:22:58.070" v="207" actId="1076"/>
          <ac:picMkLst>
            <pc:docMk/>
            <pc:sldMk cId="1390098517" sldId="397"/>
            <ac:picMk id="7" creationId="{D1BEACDE-901E-600F-E723-53AEB0FF5E50}"/>
          </ac:picMkLst>
        </pc:picChg>
      </pc:sldChg>
      <pc:sldChg chg="addSp delSp modSp add mod ord setBg">
        <pc:chgData name="Agustin Olivo" userId="8d630fca-09ec-469f-88ae-dc625f0272e4" providerId="ADAL" clId="{36237B04-FC72-4C53-AFCA-EB0A182B4D31}" dt="2024-12-19T11:33:38.544" v="423" actId="20577"/>
        <pc:sldMkLst>
          <pc:docMk/>
          <pc:sldMk cId="1434061377" sldId="398"/>
        </pc:sldMkLst>
        <pc:spChg chg="add mod">
          <ac:chgData name="Agustin Olivo" userId="8d630fca-09ec-469f-88ae-dc625f0272e4" providerId="ADAL" clId="{36237B04-FC72-4C53-AFCA-EB0A182B4D31}" dt="2024-12-19T11:33:38.544" v="423" actId="20577"/>
          <ac:spMkLst>
            <pc:docMk/>
            <pc:sldMk cId="1434061377" sldId="398"/>
            <ac:spMk id="4" creationId="{97BC5D94-E5A9-666B-985F-CDF0A62839E9}"/>
          </ac:spMkLst>
        </pc:spChg>
        <pc:spChg chg="add del">
          <ac:chgData name="Agustin Olivo" userId="8d630fca-09ec-469f-88ae-dc625f0272e4" providerId="ADAL" clId="{36237B04-FC72-4C53-AFCA-EB0A182B4D31}" dt="2024-12-17T13:09:51.499" v="69" actId="26606"/>
          <ac:spMkLst>
            <pc:docMk/>
            <pc:sldMk cId="1434061377" sldId="398"/>
            <ac:spMk id="8" creationId="{A169D286-F4D7-4C8B-A6BD-D05384C7F1D8}"/>
          </ac:spMkLst>
        </pc:spChg>
        <pc:spChg chg="add del">
          <ac:chgData name="Agustin Olivo" userId="8d630fca-09ec-469f-88ae-dc625f0272e4" providerId="ADAL" clId="{36237B04-FC72-4C53-AFCA-EB0A182B4D31}" dt="2024-12-17T13:09:51.499" v="69" actId="26606"/>
          <ac:spMkLst>
            <pc:docMk/>
            <pc:sldMk cId="1434061377" sldId="398"/>
            <ac:spMk id="10" creationId="{39E8235E-135E-4261-8F54-2B316E493C42}"/>
          </ac:spMkLst>
        </pc:spChg>
        <pc:spChg chg="add del">
          <ac:chgData name="Agustin Olivo" userId="8d630fca-09ec-469f-88ae-dc625f0272e4" providerId="ADAL" clId="{36237B04-FC72-4C53-AFCA-EB0A182B4D31}" dt="2024-12-17T13:09:51.499" v="69" actId="26606"/>
          <ac:spMkLst>
            <pc:docMk/>
            <pc:sldMk cId="1434061377" sldId="398"/>
            <ac:spMk id="12" creationId="{D4ED8EC3-4D57-4620-93CE-4E6661F09A3E}"/>
          </ac:spMkLst>
        </pc:spChg>
        <pc:spChg chg="add del">
          <ac:chgData name="Agustin Olivo" userId="8d630fca-09ec-469f-88ae-dc625f0272e4" providerId="ADAL" clId="{36237B04-FC72-4C53-AFCA-EB0A182B4D31}" dt="2024-12-17T13:09:51.499" v="69" actId="26606"/>
          <ac:spMkLst>
            <pc:docMk/>
            <pc:sldMk cId="1434061377" sldId="398"/>
            <ac:spMk id="14" creationId="{83BCB34A-2F40-4F41-8488-A134C1C155B7}"/>
          </ac:spMkLst>
        </pc:spChg>
        <pc:spChg chg="add del">
          <ac:chgData name="Agustin Olivo" userId="8d630fca-09ec-469f-88ae-dc625f0272e4" providerId="ADAL" clId="{36237B04-FC72-4C53-AFCA-EB0A182B4D31}" dt="2024-12-17T13:09:51.499" v="69" actId="26606"/>
          <ac:spMkLst>
            <pc:docMk/>
            <pc:sldMk cId="1434061377" sldId="398"/>
            <ac:spMk id="16" creationId="{F78382DC-4207-465E-B379-1E16448AA222}"/>
          </ac:spMkLst>
        </pc:spChg>
        <pc:picChg chg="add mod ord modCrop">
          <ac:chgData name="Agustin Olivo" userId="8d630fca-09ec-469f-88ae-dc625f0272e4" providerId="ADAL" clId="{36237B04-FC72-4C53-AFCA-EB0A182B4D31}" dt="2024-12-18T20:10:57.164" v="97" actId="14100"/>
          <ac:picMkLst>
            <pc:docMk/>
            <pc:sldMk cId="1434061377" sldId="398"/>
            <ac:picMk id="2" creationId="{426FD1EA-6E0B-B188-A22D-54C8378D8BC5}"/>
          </ac:picMkLst>
        </pc:picChg>
        <pc:picChg chg="add mod modCrop">
          <ac:chgData name="Agustin Olivo" userId="8d630fca-09ec-469f-88ae-dc625f0272e4" providerId="ADAL" clId="{36237B04-FC72-4C53-AFCA-EB0A182B4D31}" dt="2024-12-17T13:10:12.613" v="82" actId="14100"/>
          <ac:picMkLst>
            <pc:docMk/>
            <pc:sldMk cId="1434061377" sldId="398"/>
            <ac:picMk id="3" creationId="{CA18B9BF-A7B5-33E1-D925-80FEDA17494B}"/>
          </ac:picMkLst>
        </pc:picChg>
      </pc:sldChg>
      <pc:sldChg chg="add">
        <pc:chgData name="Agustin Olivo" userId="8d630fca-09ec-469f-88ae-dc625f0272e4" providerId="ADAL" clId="{36237B04-FC72-4C53-AFCA-EB0A182B4D31}" dt="2024-12-16T19:19:09.701" v="11"/>
        <pc:sldMkLst>
          <pc:docMk/>
          <pc:sldMk cId="3965937460" sldId="399"/>
        </pc:sldMkLst>
      </pc:sldChg>
      <pc:sldChg chg="add">
        <pc:chgData name="Agustin Olivo" userId="8d630fca-09ec-469f-88ae-dc625f0272e4" providerId="ADAL" clId="{36237B04-FC72-4C53-AFCA-EB0A182B4D31}" dt="2024-12-16T19:19:09.826" v="12"/>
        <pc:sldMkLst>
          <pc:docMk/>
          <pc:sldMk cId="1798778430" sldId="400"/>
        </pc:sldMkLst>
      </pc:sldChg>
      <pc:sldChg chg="addSp delSp modSp mod">
        <pc:chgData name="Agustin Olivo" userId="8d630fca-09ec-469f-88ae-dc625f0272e4" providerId="ADAL" clId="{36237B04-FC72-4C53-AFCA-EB0A182B4D31}" dt="2024-12-19T11:35:05.848" v="577" actId="20577"/>
        <pc:sldMkLst>
          <pc:docMk/>
          <pc:sldMk cId="495568415" sldId="401"/>
        </pc:sldMkLst>
        <pc:spChg chg="add mod">
          <ac:chgData name="Agustin Olivo" userId="8d630fca-09ec-469f-88ae-dc625f0272e4" providerId="ADAL" clId="{36237B04-FC72-4C53-AFCA-EB0A182B4D31}" dt="2024-12-19T11:35:05.848" v="577" actId="20577"/>
          <ac:spMkLst>
            <pc:docMk/>
            <pc:sldMk cId="495568415" sldId="401"/>
            <ac:spMk id="10" creationId="{7CD97B19-D6F0-4D40-31DB-F53907F90AF0}"/>
          </ac:spMkLst>
        </pc:spChg>
        <pc:picChg chg="add del mod modCrop">
          <ac:chgData name="Agustin Olivo" userId="8d630fca-09ec-469f-88ae-dc625f0272e4" providerId="ADAL" clId="{36237B04-FC72-4C53-AFCA-EB0A182B4D31}" dt="2024-12-18T20:14:22.150" v="110" actId="478"/>
          <ac:picMkLst>
            <pc:docMk/>
            <pc:sldMk cId="495568415" sldId="401"/>
            <ac:picMk id="2" creationId="{B3800584-EAFB-4A56-B33D-A32C312F087D}"/>
          </ac:picMkLst>
        </pc:picChg>
        <pc:picChg chg="add del mod modCrop">
          <ac:chgData name="Agustin Olivo" userId="8d630fca-09ec-469f-88ae-dc625f0272e4" providerId="ADAL" clId="{36237B04-FC72-4C53-AFCA-EB0A182B4D31}" dt="2024-12-18T20:14:22.604" v="111" actId="478"/>
          <ac:picMkLst>
            <pc:docMk/>
            <pc:sldMk cId="495568415" sldId="401"/>
            <ac:picMk id="3" creationId="{6F87D26C-4556-F77E-3495-4F69C4B58F94}"/>
          </ac:picMkLst>
        </pc:picChg>
        <pc:picChg chg="add mod modCrop">
          <ac:chgData name="Agustin Olivo" userId="8d630fca-09ec-469f-88ae-dc625f0272e4" providerId="ADAL" clId="{36237B04-FC72-4C53-AFCA-EB0A182B4D31}" dt="2024-12-19T11:34:50.789" v="556" actId="14100"/>
          <ac:picMkLst>
            <pc:docMk/>
            <pc:sldMk cId="495568415" sldId="401"/>
            <ac:picMk id="4" creationId="{4AB4FFF2-92F2-C68D-C495-B3591051A134}"/>
          </ac:picMkLst>
        </pc:picChg>
        <pc:picChg chg="add mod modCrop">
          <ac:chgData name="Agustin Olivo" userId="8d630fca-09ec-469f-88ae-dc625f0272e4" providerId="ADAL" clId="{36237B04-FC72-4C53-AFCA-EB0A182B4D31}" dt="2024-12-19T11:34:51.683" v="557" actId="1076"/>
          <ac:picMkLst>
            <pc:docMk/>
            <pc:sldMk cId="495568415" sldId="401"/>
            <ac:picMk id="5" creationId="{F441B94E-433D-DEDF-E253-4491631BC1FB}"/>
          </ac:picMkLst>
        </pc:picChg>
        <pc:picChg chg="add mod">
          <ac:chgData name="Agustin Olivo" userId="8d630fca-09ec-469f-88ae-dc625f0272e4" providerId="ADAL" clId="{36237B04-FC72-4C53-AFCA-EB0A182B4D31}" dt="2024-12-18T20:17:09.992" v="135" actId="1076"/>
          <ac:picMkLst>
            <pc:docMk/>
            <pc:sldMk cId="495568415" sldId="401"/>
            <ac:picMk id="7" creationId="{5EAD5D0A-3E51-C746-FE5E-1109448C716F}"/>
          </ac:picMkLst>
        </pc:picChg>
        <pc:picChg chg="add mod">
          <ac:chgData name="Agustin Olivo" userId="8d630fca-09ec-469f-88ae-dc625f0272e4" providerId="ADAL" clId="{36237B04-FC72-4C53-AFCA-EB0A182B4D31}" dt="2024-12-18T20:18:07.999" v="141" actId="1076"/>
          <ac:picMkLst>
            <pc:docMk/>
            <pc:sldMk cId="495568415" sldId="401"/>
            <ac:picMk id="9" creationId="{019A14E2-C572-AE38-954E-98E6711535F6}"/>
          </ac:picMkLst>
        </pc:picChg>
      </pc:sldChg>
      <pc:sldChg chg="addSp delSp modSp mod ord">
        <pc:chgData name="Agustin Olivo" userId="8d630fca-09ec-469f-88ae-dc625f0272e4" providerId="ADAL" clId="{36237B04-FC72-4C53-AFCA-EB0A182B4D31}" dt="2024-12-19T11:38:06.244" v="792" actId="1076"/>
        <pc:sldMkLst>
          <pc:docMk/>
          <pc:sldMk cId="4206834123" sldId="402"/>
        </pc:sldMkLst>
        <pc:spChg chg="add del mod">
          <ac:chgData name="Agustin Olivo" userId="8d630fca-09ec-469f-88ae-dc625f0272e4" providerId="ADAL" clId="{36237B04-FC72-4C53-AFCA-EB0A182B4D31}" dt="2024-12-19T11:35:03.023" v="566"/>
          <ac:spMkLst>
            <pc:docMk/>
            <pc:sldMk cId="4206834123" sldId="402"/>
            <ac:spMk id="3" creationId="{93165764-0ECA-C26C-2D6E-92549B3B1713}"/>
          </ac:spMkLst>
        </pc:spChg>
        <pc:spChg chg="add mod">
          <ac:chgData name="Agustin Olivo" userId="8d630fca-09ec-469f-88ae-dc625f0272e4" providerId="ADAL" clId="{36237B04-FC72-4C53-AFCA-EB0A182B4D31}" dt="2024-12-19T11:35:21.703" v="629" actId="20577"/>
          <ac:spMkLst>
            <pc:docMk/>
            <pc:sldMk cId="4206834123" sldId="402"/>
            <ac:spMk id="4" creationId="{72EAF683-0E29-BC97-A788-A2176A40AB94}"/>
          </ac:spMkLst>
        </pc:spChg>
        <pc:picChg chg="add mod">
          <ac:chgData name="Agustin Olivo" userId="8d630fca-09ec-469f-88ae-dc625f0272e4" providerId="ADAL" clId="{36237B04-FC72-4C53-AFCA-EB0A182B4D31}" dt="2024-12-19T11:38:06.244" v="792" actId="1076"/>
          <ac:picMkLst>
            <pc:docMk/>
            <pc:sldMk cId="4206834123" sldId="402"/>
            <ac:picMk id="2" creationId="{3BF2C03A-D638-3ADE-29C5-B9A2EC592B19}"/>
          </ac:picMkLst>
        </pc:picChg>
      </pc:sldChg>
      <pc:sldChg chg="addSp delSp modSp new mod">
        <pc:chgData name="Agustin Olivo" userId="8d630fca-09ec-469f-88ae-dc625f0272e4" providerId="ADAL" clId="{36237B04-FC72-4C53-AFCA-EB0A182B4D31}" dt="2024-12-19T11:35:41.597" v="698" actId="20577"/>
        <pc:sldMkLst>
          <pc:docMk/>
          <pc:sldMk cId="3807803785" sldId="403"/>
        </pc:sldMkLst>
        <pc:spChg chg="del">
          <ac:chgData name="Agustin Olivo" userId="8d630fca-09ec-469f-88ae-dc625f0272e4" providerId="ADAL" clId="{36237B04-FC72-4C53-AFCA-EB0A182B4D31}" dt="2024-12-18T20:10:18.321" v="90" actId="478"/>
          <ac:spMkLst>
            <pc:docMk/>
            <pc:sldMk cId="3807803785" sldId="403"/>
            <ac:spMk id="2" creationId="{2BEDF443-76A6-6B6A-16B1-05059C456C1D}"/>
          </ac:spMkLst>
        </pc:spChg>
        <pc:spChg chg="del">
          <ac:chgData name="Agustin Olivo" userId="8d630fca-09ec-469f-88ae-dc625f0272e4" providerId="ADAL" clId="{36237B04-FC72-4C53-AFCA-EB0A182B4D31}" dt="2024-12-18T20:10:17.864" v="89" actId="478"/>
          <ac:spMkLst>
            <pc:docMk/>
            <pc:sldMk cId="3807803785" sldId="403"/>
            <ac:spMk id="3" creationId="{B1C02089-C9A4-B863-A96C-F9A218772B93}"/>
          </ac:spMkLst>
        </pc:spChg>
        <pc:spChg chg="add mod">
          <ac:chgData name="Agustin Olivo" userId="8d630fca-09ec-469f-88ae-dc625f0272e4" providerId="ADAL" clId="{36237B04-FC72-4C53-AFCA-EB0A182B4D31}" dt="2024-12-19T11:35:41.597" v="698" actId="20577"/>
          <ac:spMkLst>
            <pc:docMk/>
            <pc:sldMk cId="3807803785" sldId="403"/>
            <ac:spMk id="9" creationId="{9BFD6E88-65EB-4C58-C6A6-32638678D601}"/>
          </ac:spMkLst>
        </pc:spChg>
        <pc:picChg chg="add del">
          <ac:chgData name="Agustin Olivo" userId="8d630fca-09ec-469f-88ae-dc625f0272e4" providerId="ADAL" clId="{36237B04-FC72-4C53-AFCA-EB0A182B4D31}" dt="2024-12-18T20:10:35.096" v="94" actId="478"/>
          <ac:picMkLst>
            <pc:docMk/>
            <pc:sldMk cId="3807803785" sldId="403"/>
            <ac:picMk id="4" creationId="{67B6CB23-753C-49BA-F6AA-7BADE7045E70}"/>
          </ac:picMkLst>
        </pc:picChg>
        <pc:picChg chg="add del mod modCrop">
          <ac:chgData name="Agustin Olivo" userId="8d630fca-09ec-469f-88ae-dc625f0272e4" providerId="ADAL" clId="{36237B04-FC72-4C53-AFCA-EB0A182B4D31}" dt="2024-12-18T20:32:56.099" v="248" actId="478"/>
          <ac:picMkLst>
            <pc:docMk/>
            <pc:sldMk cId="3807803785" sldId="403"/>
            <ac:picMk id="5" creationId="{F74DB073-3721-C567-F7B5-BE733E07A136}"/>
          </ac:picMkLst>
        </pc:picChg>
        <pc:picChg chg="add del mod modCrop">
          <ac:chgData name="Agustin Olivo" userId="8d630fca-09ec-469f-88ae-dc625f0272e4" providerId="ADAL" clId="{36237B04-FC72-4C53-AFCA-EB0A182B4D31}" dt="2024-12-18T20:31:19.907" v="238" actId="478"/>
          <ac:picMkLst>
            <pc:docMk/>
            <pc:sldMk cId="3807803785" sldId="403"/>
            <ac:picMk id="6" creationId="{68563361-74FB-8426-5F8C-3925EA7323A9}"/>
          </ac:picMkLst>
        </pc:picChg>
        <pc:picChg chg="add mod modCrop">
          <ac:chgData name="Agustin Olivo" userId="8d630fca-09ec-469f-88ae-dc625f0272e4" providerId="ADAL" clId="{36237B04-FC72-4C53-AFCA-EB0A182B4D31}" dt="2024-12-19T11:35:32.951" v="655" actId="1036"/>
          <ac:picMkLst>
            <pc:docMk/>
            <pc:sldMk cId="3807803785" sldId="403"/>
            <ac:picMk id="7" creationId="{C6AF2EFD-8BAB-72F4-2A43-9B9BFC81EAE6}"/>
          </ac:picMkLst>
        </pc:picChg>
        <pc:picChg chg="add mod modCrop">
          <ac:chgData name="Agustin Olivo" userId="8d630fca-09ec-469f-88ae-dc625f0272e4" providerId="ADAL" clId="{36237B04-FC72-4C53-AFCA-EB0A182B4D31}" dt="2024-12-19T11:35:32.951" v="655" actId="1036"/>
          <ac:picMkLst>
            <pc:docMk/>
            <pc:sldMk cId="3807803785" sldId="403"/>
            <ac:picMk id="8" creationId="{5FC3C8FE-D23C-C9B8-CC58-A9CEA080A8AF}"/>
          </ac:picMkLst>
        </pc:picChg>
      </pc:sldChg>
      <pc:sldChg chg="addSp delSp modSp new del mod">
        <pc:chgData name="Agustin Olivo" userId="8d630fca-09ec-469f-88ae-dc625f0272e4" providerId="ADAL" clId="{36237B04-FC72-4C53-AFCA-EB0A182B4D31}" dt="2024-12-18T21:18:22.870" v="309" actId="2696"/>
        <pc:sldMkLst>
          <pc:docMk/>
          <pc:sldMk cId="2154990402" sldId="404"/>
        </pc:sldMkLst>
        <pc:spChg chg="del">
          <ac:chgData name="Agustin Olivo" userId="8d630fca-09ec-469f-88ae-dc625f0272e4" providerId="ADAL" clId="{36237B04-FC72-4C53-AFCA-EB0A182B4D31}" dt="2024-12-18T20:31:51.136" v="242" actId="478"/>
          <ac:spMkLst>
            <pc:docMk/>
            <pc:sldMk cId="2154990402" sldId="404"/>
            <ac:spMk id="2" creationId="{EEF5AA9D-716E-D1A8-E440-D0E95D85A0CB}"/>
          </ac:spMkLst>
        </pc:spChg>
        <pc:spChg chg="del">
          <ac:chgData name="Agustin Olivo" userId="8d630fca-09ec-469f-88ae-dc625f0272e4" providerId="ADAL" clId="{36237B04-FC72-4C53-AFCA-EB0A182B4D31}" dt="2024-12-18T20:31:50.602" v="241" actId="478"/>
          <ac:spMkLst>
            <pc:docMk/>
            <pc:sldMk cId="2154990402" sldId="404"/>
            <ac:spMk id="3" creationId="{0956ECFA-9B76-06D9-6609-2C6C0E22E9AD}"/>
          </ac:spMkLst>
        </pc:spChg>
        <pc:picChg chg="add del mod modCrop">
          <ac:chgData name="Agustin Olivo" userId="8d630fca-09ec-469f-88ae-dc625f0272e4" providerId="ADAL" clId="{36237B04-FC72-4C53-AFCA-EB0A182B4D31}" dt="2024-12-18T21:18:20.015" v="308" actId="478"/>
          <ac:picMkLst>
            <pc:docMk/>
            <pc:sldMk cId="2154990402" sldId="404"/>
            <ac:picMk id="4" creationId="{896D77CB-6AD4-9983-766F-78B66407350D}"/>
          </ac:picMkLst>
        </pc:picChg>
      </pc:sldChg>
      <pc:sldChg chg="addSp delSp modSp new mod">
        <pc:chgData name="Agustin Olivo" userId="8d630fca-09ec-469f-88ae-dc625f0272e4" providerId="ADAL" clId="{36237B04-FC72-4C53-AFCA-EB0A182B4D31}" dt="2024-12-19T11:36:41.523" v="735" actId="1036"/>
        <pc:sldMkLst>
          <pc:docMk/>
          <pc:sldMk cId="772030587" sldId="405"/>
        </pc:sldMkLst>
        <pc:spChg chg="del">
          <ac:chgData name="Agustin Olivo" userId="8d630fca-09ec-469f-88ae-dc625f0272e4" providerId="ADAL" clId="{36237B04-FC72-4C53-AFCA-EB0A182B4D31}" dt="2024-12-18T20:10:22.072" v="92" actId="478"/>
          <ac:spMkLst>
            <pc:docMk/>
            <pc:sldMk cId="772030587" sldId="405"/>
            <ac:spMk id="2" creationId="{4957ECF2-CAB1-6258-6F06-6311BC866D9B}"/>
          </ac:spMkLst>
        </pc:spChg>
        <pc:spChg chg="del">
          <ac:chgData name="Agustin Olivo" userId="8d630fca-09ec-469f-88ae-dc625f0272e4" providerId="ADAL" clId="{36237B04-FC72-4C53-AFCA-EB0A182B4D31}" dt="2024-12-18T20:10:21.539" v="91" actId="478"/>
          <ac:spMkLst>
            <pc:docMk/>
            <pc:sldMk cId="772030587" sldId="405"/>
            <ac:spMk id="3" creationId="{93CE886C-2BD7-9182-14CA-5BD2C0EEEE37}"/>
          </ac:spMkLst>
        </pc:spChg>
        <pc:spChg chg="add mod">
          <ac:chgData name="Agustin Olivo" userId="8d630fca-09ec-469f-88ae-dc625f0272e4" providerId="ADAL" clId="{36237B04-FC72-4C53-AFCA-EB0A182B4D31}" dt="2024-12-19T11:35:53.590" v="717" actId="20577"/>
          <ac:spMkLst>
            <pc:docMk/>
            <pc:sldMk cId="772030587" sldId="405"/>
            <ac:spMk id="6" creationId="{FFD104E7-A392-BF66-C3AB-BBFC80C7C9E2}"/>
          </ac:spMkLst>
        </pc:spChg>
        <pc:spChg chg="add mod">
          <ac:chgData name="Agustin Olivo" userId="8d630fca-09ec-469f-88ae-dc625f0272e4" providerId="ADAL" clId="{36237B04-FC72-4C53-AFCA-EB0A182B4D31}" dt="2024-12-19T11:36:41.523" v="735" actId="1036"/>
          <ac:spMkLst>
            <pc:docMk/>
            <pc:sldMk cId="772030587" sldId="405"/>
            <ac:spMk id="7" creationId="{C6C06DCB-197D-27B6-BBD5-19B9CF1C54F3}"/>
          </ac:spMkLst>
        </pc:spChg>
        <pc:spChg chg="add mod">
          <ac:chgData name="Agustin Olivo" userId="8d630fca-09ec-469f-88ae-dc625f0272e4" providerId="ADAL" clId="{36237B04-FC72-4C53-AFCA-EB0A182B4D31}" dt="2024-12-19T11:36:31.986" v="731" actId="1582"/>
          <ac:spMkLst>
            <pc:docMk/>
            <pc:sldMk cId="772030587" sldId="405"/>
            <ac:spMk id="8" creationId="{178E0990-4420-3C1A-C41C-9DA2BABEF9F9}"/>
          </ac:spMkLst>
        </pc:spChg>
        <pc:picChg chg="add mod">
          <ac:chgData name="Agustin Olivo" userId="8d630fca-09ec-469f-88ae-dc625f0272e4" providerId="ADAL" clId="{36237B04-FC72-4C53-AFCA-EB0A182B4D31}" dt="2024-12-19T11:35:48.982" v="710" actId="1036"/>
          <ac:picMkLst>
            <pc:docMk/>
            <pc:sldMk cId="772030587" sldId="405"/>
            <ac:picMk id="4" creationId="{48FAA41C-AB5C-1A24-2D61-D68C2F80BA89}"/>
          </ac:picMkLst>
        </pc:picChg>
        <pc:picChg chg="add mod">
          <ac:chgData name="Agustin Olivo" userId="8d630fca-09ec-469f-88ae-dc625f0272e4" providerId="ADAL" clId="{36237B04-FC72-4C53-AFCA-EB0A182B4D31}" dt="2024-12-19T11:35:48.982" v="710" actId="1036"/>
          <ac:picMkLst>
            <pc:docMk/>
            <pc:sldMk cId="772030587" sldId="405"/>
            <ac:picMk id="5" creationId="{6DED72DC-8DBC-0AFD-1D86-106110709259}"/>
          </ac:picMkLst>
        </pc:picChg>
      </pc:sldChg>
      <pc:sldChg chg="addSp delSp modSp add mod setBg">
        <pc:chgData name="Agustin Olivo" userId="8d630fca-09ec-469f-88ae-dc625f0272e4" providerId="ADAL" clId="{36237B04-FC72-4C53-AFCA-EB0A182B4D31}" dt="2024-12-20T14:24:38.099" v="818" actId="20577"/>
        <pc:sldMkLst>
          <pc:docMk/>
          <pc:sldMk cId="3484694753" sldId="406"/>
        </pc:sldMkLst>
        <pc:spChg chg="add mod">
          <ac:chgData name="Agustin Olivo" userId="8d630fca-09ec-469f-88ae-dc625f0272e4" providerId="ADAL" clId="{36237B04-FC72-4C53-AFCA-EB0A182B4D31}" dt="2024-12-20T14:24:38.099" v="818" actId="20577"/>
          <ac:spMkLst>
            <pc:docMk/>
            <pc:sldMk cId="3484694753" sldId="406"/>
            <ac:spMk id="5" creationId="{107CC65D-FD31-1901-EA2B-A455FB6939FE}"/>
          </ac:spMkLst>
        </pc:spChg>
        <pc:picChg chg="add del mod modCrop">
          <ac:chgData name="Agustin Olivo" userId="8d630fca-09ec-469f-88ae-dc625f0272e4" providerId="ADAL" clId="{36237B04-FC72-4C53-AFCA-EB0A182B4D31}" dt="2024-12-18T20:52:37.752" v="305" actId="478"/>
          <ac:picMkLst>
            <pc:docMk/>
            <pc:sldMk cId="3484694753" sldId="406"/>
            <ac:picMk id="2" creationId="{3741641F-BFC1-B985-D1F8-A0F7C2E71298}"/>
          </ac:picMkLst>
        </pc:picChg>
        <pc:picChg chg="add del mod">
          <ac:chgData name="Agustin Olivo" userId="8d630fca-09ec-469f-88ae-dc625f0272e4" providerId="ADAL" clId="{36237B04-FC72-4C53-AFCA-EB0A182B4D31}" dt="2024-12-18T21:20:57.544" v="314" actId="478"/>
          <ac:picMkLst>
            <pc:docMk/>
            <pc:sldMk cId="3484694753" sldId="406"/>
            <ac:picMk id="3" creationId="{2E22D0CF-4B5A-22E0-65E2-6156DEFD3F76}"/>
          </ac:picMkLst>
        </pc:picChg>
        <pc:picChg chg="add mod">
          <ac:chgData name="Agustin Olivo" userId="8d630fca-09ec-469f-88ae-dc625f0272e4" providerId="ADAL" clId="{36237B04-FC72-4C53-AFCA-EB0A182B4D31}" dt="2024-12-19T11:39:05.889" v="793" actId="1076"/>
          <ac:picMkLst>
            <pc:docMk/>
            <pc:sldMk cId="3484694753" sldId="406"/>
            <ac:picMk id="4" creationId="{74265974-9581-4DA3-401B-CEB94C6BAF5D}"/>
          </ac:picMkLst>
        </pc:picChg>
      </pc:sldChg>
      <pc:sldChg chg="add">
        <pc:chgData name="Agustin Olivo" userId="8d630fca-09ec-469f-88ae-dc625f0272e4" providerId="ADAL" clId="{36237B04-FC72-4C53-AFCA-EB0A182B4D31}" dt="2024-12-18T20:48:40.029" v="260"/>
        <pc:sldMkLst>
          <pc:docMk/>
          <pc:sldMk cId="3815755544" sldId="407"/>
        </pc:sldMkLst>
      </pc:sldChg>
      <pc:sldChg chg="add">
        <pc:chgData name="Agustin Olivo" userId="8d630fca-09ec-469f-88ae-dc625f0272e4" providerId="ADAL" clId="{36237B04-FC72-4C53-AFCA-EB0A182B4D31}" dt="2024-12-18T20:48:40.296" v="261"/>
        <pc:sldMkLst>
          <pc:docMk/>
          <pc:sldMk cId="3803866746" sldId="408"/>
        </pc:sldMkLst>
      </pc:sldChg>
      <pc:sldChg chg="add">
        <pc:chgData name="Agustin Olivo" userId="8d630fca-09ec-469f-88ae-dc625f0272e4" providerId="ADAL" clId="{36237B04-FC72-4C53-AFCA-EB0A182B4D31}" dt="2024-12-18T20:48:40.500" v="262"/>
        <pc:sldMkLst>
          <pc:docMk/>
          <pc:sldMk cId="2323456644" sldId="409"/>
        </pc:sldMkLst>
      </pc:sldChg>
      <pc:sldChg chg="add">
        <pc:chgData name="Agustin Olivo" userId="8d630fca-09ec-469f-88ae-dc625f0272e4" providerId="ADAL" clId="{36237B04-FC72-4C53-AFCA-EB0A182B4D31}" dt="2024-12-18T20:48:40.656" v="263"/>
        <pc:sldMkLst>
          <pc:docMk/>
          <pc:sldMk cId="231604345" sldId="410"/>
        </pc:sldMkLst>
      </pc:sldChg>
    </pc:docChg>
  </pc:docChgLst>
  <pc:docChgLst>
    <pc:chgData name="Agustin Olivo" userId="8d630fca-09ec-469f-88ae-dc625f0272e4" providerId="ADAL" clId="{B46DC5F4-DE2C-43CB-BE84-D1FB54CD4ADE}"/>
    <pc:docChg chg="undo custSel addSld delSld modSld sldOrd">
      <pc:chgData name="Agustin Olivo" userId="8d630fca-09ec-469f-88ae-dc625f0272e4" providerId="ADAL" clId="{B46DC5F4-DE2C-43CB-BE84-D1FB54CD4ADE}" dt="2025-02-13T21:09:52.014" v="4229" actId="14100"/>
      <pc:docMkLst>
        <pc:docMk/>
      </pc:docMkLst>
      <pc:sldChg chg="modSp mod">
        <pc:chgData name="Agustin Olivo" userId="8d630fca-09ec-469f-88ae-dc625f0272e4" providerId="ADAL" clId="{B46DC5F4-DE2C-43CB-BE84-D1FB54CD4ADE}" dt="2025-01-18T23:17:27.245" v="1359" actId="1076"/>
        <pc:sldMkLst>
          <pc:docMk/>
          <pc:sldMk cId="2686794974" sldId="328"/>
        </pc:sldMkLst>
        <pc:picChg chg="mod">
          <ac:chgData name="Agustin Olivo" userId="8d630fca-09ec-469f-88ae-dc625f0272e4" providerId="ADAL" clId="{B46DC5F4-DE2C-43CB-BE84-D1FB54CD4ADE}" dt="2025-01-18T23:17:27.245" v="1359" actId="1076"/>
          <ac:picMkLst>
            <pc:docMk/>
            <pc:sldMk cId="2686794974" sldId="328"/>
            <ac:picMk id="12" creationId="{06705D7B-68BA-8D66-95C0-F141AA2887CB}"/>
          </ac:picMkLst>
        </pc:picChg>
      </pc:sldChg>
      <pc:sldChg chg="addSp delSp modSp del mod ord modNotesTx">
        <pc:chgData name="Agustin Olivo" userId="8d630fca-09ec-469f-88ae-dc625f0272e4" providerId="ADAL" clId="{B46DC5F4-DE2C-43CB-BE84-D1FB54CD4ADE}" dt="2025-01-22T17:13:05.941" v="2679" actId="2696"/>
        <pc:sldMkLst>
          <pc:docMk/>
          <pc:sldMk cId="3815755544" sldId="407"/>
        </pc:sldMkLst>
        <pc:spChg chg="add mod">
          <ac:chgData name="Agustin Olivo" userId="8d630fca-09ec-469f-88ae-dc625f0272e4" providerId="ADAL" clId="{B46DC5F4-DE2C-43CB-BE84-D1FB54CD4ADE}" dt="2025-01-17T23:07:29.314" v="136" actId="1076"/>
          <ac:spMkLst>
            <pc:docMk/>
            <pc:sldMk cId="3815755544" sldId="407"/>
            <ac:spMk id="3" creationId="{8D4BCE3D-6654-4B33-E74B-D88A2FF2A0BD}"/>
          </ac:spMkLst>
        </pc:spChg>
        <pc:spChg chg="add mod">
          <ac:chgData name="Agustin Olivo" userId="8d630fca-09ec-469f-88ae-dc625f0272e4" providerId="ADAL" clId="{B46DC5F4-DE2C-43CB-BE84-D1FB54CD4ADE}" dt="2025-01-17T23:27:28.447" v="297" actId="1076"/>
          <ac:spMkLst>
            <pc:docMk/>
            <pc:sldMk cId="3815755544" sldId="407"/>
            <ac:spMk id="7" creationId="{703A5638-E8C7-61CF-CFD8-BCD2AF5DD8A6}"/>
          </ac:spMkLst>
        </pc:spChg>
        <pc:picChg chg="add del mod">
          <ac:chgData name="Agustin Olivo" userId="8d630fca-09ec-469f-88ae-dc625f0272e4" providerId="ADAL" clId="{B46DC5F4-DE2C-43CB-BE84-D1FB54CD4ADE}" dt="2025-01-17T23:06:43.525" v="124" actId="478"/>
          <ac:picMkLst>
            <pc:docMk/>
            <pc:sldMk cId="3815755544" sldId="407"/>
            <ac:picMk id="2" creationId="{4BC02F7C-7E89-BB87-80F0-6C5176F4981E}"/>
          </ac:picMkLst>
        </pc:picChg>
        <pc:picChg chg="add del mod">
          <ac:chgData name="Agustin Olivo" userId="8d630fca-09ec-469f-88ae-dc625f0272e4" providerId="ADAL" clId="{B46DC5F4-DE2C-43CB-BE84-D1FB54CD4ADE}" dt="2025-01-17T23:06:42.949" v="123" actId="478"/>
          <ac:picMkLst>
            <pc:docMk/>
            <pc:sldMk cId="3815755544" sldId="407"/>
            <ac:picMk id="4" creationId="{CB4810E7-F5E0-1C1D-4880-A2D0F242082A}"/>
          </ac:picMkLst>
        </pc:picChg>
        <pc:picChg chg="add mod">
          <ac:chgData name="Agustin Olivo" userId="8d630fca-09ec-469f-88ae-dc625f0272e4" providerId="ADAL" clId="{B46DC5F4-DE2C-43CB-BE84-D1FB54CD4ADE}" dt="2025-01-17T23:07:23.525" v="135" actId="1076"/>
          <ac:picMkLst>
            <pc:docMk/>
            <pc:sldMk cId="3815755544" sldId="407"/>
            <ac:picMk id="5" creationId="{84742F70-DA66-29B0-1D96-D1BAA4500447}"/>
          </ac:picMkLst>
        </pc:picChg>
        <pc:picChg chg="add mod">
          <ac:chgData name="Agustin Olivo" userId="8d630fca-09ec-469f-88ae-dc625f0272e4" providerId="ADAL" clId="{B46DC5F4-DE2C-43CB-BE84-D1FB54CD4ADE}" dt="2025-01-17T23:07:23.525" v="135" actId="1076"/>
          <ac:picMkLst>
            <pc:docMk/>
            <pc:sldMk cId="3815755544" sldId="407"/>
            <ac:picMk id="6" creationId="{F240B206-2ECF-1054-756A-0F6222425824}"/>
          </ac:picMkLst>
        </pc:picChg>
      </pc:sldChg>
      <pc:sldChg chg="addSp delSp mod">
        <pc:chgData name="Agustin Olivo" userId="8d630fca-09ec-469f-88ae-dc625f0272e4" providerId="ADAL" clId="{B46DC5F4-DE2C-43CB-BE84-D1FB54CD4ADE}" dt="2025-01-17T16:23:17.498" v="13" actId="21"/>
        <pc:sldMkLst>
          <pc:docMk/>
          <pc:sldMk cId="3803866746" sldId="408"/>
        </pc:sldMkLst>
        <pc:spChg chg="add">
          <ac:chgData name="Agustin Olivo" userId="8d630fca-09ec-469f-88ae-dc625f0272e4" providerId="ADAL" clId="{B46DC5F4-DE2C-43CB-BE84-D1FB54CD4ADE}" dt="2025-01-17T16:19:52.528" v="4"/>
          <ac:spMkLst>
            <pc:docMk/>
            <pc:sldMk cId="3803866746" sldId="408"/>
            <ac:spMk id="2" creationId="{7F96B4F3-7E7C-13D8-500D-7AD718369177}"/>
          </ac:spMkLst>
        </pc:spChg>
        <pc:spChg chg="add">
          <ac:chgData name="Agustin Olivo" userId="8d630fca-09ec-469f-88ae-dc625f0272e4" providerId="ADAL" clId="{B46DC5F4-DE2C-43CB-BE84-D1FB54CD4ADE}" dt="2025-01-17T16:23:14.926" v="11"/>
          <ac:spMkLst>
            <pc:docMk/>
            <pc:sldMk cId="3803866746" sldId="408"/>
            <ac:spMk id="6" creationId="{1BD31923-141D-FA1B-1D1F-828AD2260014}"/>
          </ac:spMkLst>
        </pc:spChg>
        <pc:picChg chg="add del">
          <ac:chgData name="Agustin Olivo" userId="8d630fca-09ec-469f-88ae-dc625f0272e4" providerId="ADAL" clId="{B46DC5F4-DE2C-43CB-BE84-D1FB54CD4ADE}" dt="2025-01-17T16:20:57.597" v="6" actId="478"/>
          <ac:picMkLst>
            <pc:docMk/>
            <pc:sldMk cId="3803866746" sldId="408"/>
            <ac:picMk id="3" creationId="{869CA123-9E83-8070-1B39-96905D3A199C}"/>
          </ac:picMkLst>
        </pc:picChg>
        <pc:picChg chg="add del">
          <ac:chgData name="Agustin Olivo" userId="8d630fca-09ec-469f-88ae-dc625f0272e4" providerId="ADAL" clId="{B46DC5F4-DE2C-43CB-BE84-D1FB54CD4ADE}" dt="2025-01-17T16:22:19.576" v="8" actId="478"/>
          <ac:picMkLst>
            <pc:docMk/>
            <pc:sldMk cId="3803866746" sldId="408"/>
            <ac:picMk id="4" creationId="{FAB6D332-E739-7E03-2FAC-42833C3105B0}"/>
          </ac:picMkLst>
        </pc:picChg>
        <pc:picChg chg="add del">
          <ac:chgData name="Agustin Olivo" userId="8d630fca-09ec-469f-88ae-dc625f0272e4" providerId="ADAL" clId="{B46DC5F4-DE2C-43CB-BE84-D1FB54CD4ADE}" dt="2025-01-17T16:23:14.456" v="10" actId="478"/>
          <ac:picMkLst>
            <pc:docMk/>
            <pc:sldMk cId="3803866746" sldId="408"/>
            <ac:picMk id="5" creationId="{1766F9C6-3DD1-3D22-ADA8-04EBEAB62ACF}"/>
          </ac:picMkLst>
        </pc:picChg>
        <pc:picChg chg="add del">
          <ac:chgData name="Agustin Olivo" userId="8d630fca-09ec-469f-88ae-dc625f0272e4" providerId="ADAL" clId="{B46DC5F4-DE2C-43CB-BE84-D1FB54CD4ADE}" dt="2025-01-17T16:23:17.498" v="13" actId="21"/>
          <ac:picMkLst>
            <pc:docMk/>
            <pc:sldMk cId="3803866746" sldId="408"/>
            <ac:picMk id="7" creationId="{7DF6CBA5-71E2-F939-6AAE-5A5674974745}"/>
          </ac:picMkLst>
        </pc:picChg>
      </pc:sldChg>
      <pc:sldChg chg="addSp delSp modSp add del mod">
        <pc:chgData name="Agustin Olivo" userId="8d630fca-09ec-469f-88ae-dc625f0272e4" providerId="ADAL" clId="{B46DC5F4-DE2C-43CB-BE84-D1FB54CD4ADE}" dt="2025-01-22T17:13:05.941" v="2679" actId="2696"/>
        <pc:sldMkLst>
          <pc:docMk/>
          <pc:sldMk cId="2286157134" sldId="411"/>
        </pc:sldMkLst>
        <pc:spChg chg="add mod">
          <ac:chgData name="Agustin Olivo" userId="8d630fca-09ec-469f-88ae-dc625f0272e4" providerId="ADAL" clId="{B46DC5F4-DE2C-43CB-BE84-D1FB54CD4ADE}" dt="2025-01-18T14:48:55.938" v="523" actId="313"/>
          <ac:spMkLst>
            <pc:docMk/>
            <pc:sldMk cId="2286157134" sldId="411"/>
            <ac:spMk id="4" creationId="{36E12CC3-FEDA-976B-EF3A-4A10E7C4AD12}"/>
          </ac:spMkLst>
        </pc:spChg>
        <pc:picChg chg="add del mod">
          <ac:chgData name="Agustin Olivo" userId="8d630fca-09ec-469f-88ae-dc625f0272e4" providerId="ADAL" clId="{B46DC5F4-DE2C-43CB-BE84-D1FB54CD4ADE}" dt="2025-01-18T14:48:10.468" v="439" actId="478"/>
          <ac:picMkLst>
            <pc:docMk/>
            <pc:sldMk cId="2286157134" sldId="411"/>
            <ac:picMk id="2" creationId="{9B8B9FD3-0C59-616B-C897-D69B994F52B9}"/>
          </ac:picMkLst>
        </pc:picChg>
        <pc:picChg chg="add del mod">
          <ac:chgData name="Agustin Olivo" userId="8d630fca-09ec-469f-88ae-dc625f0272e4" providerId="ADAL" clId="{B46DC5F4-DE2C-43CB-BE84-D1FB54CD4ADE}" dt="2025-01-18T14:49:13.011" v="524" actId="478"/>
          <ac:picMkLst>
            <pc:docMk/>
            <pc:sldMk cId="2286157134" sldId="411"/>
            <ac:picMk id="3" creationId="{7FC89117-3A65-CF8C-0537-F42CB3B1F096}"/>
          </ac:picMkLst>
        </pc:picChg>
        <pc:picChg chg="add mod">
          <ac:chgData name="Agustin Olivo" userId="8d630fca-09ec-469f-88ae-dc625f0272e4" providerId="ADAL" clId="{B46DC5F4-DE2C-43CB-BE84-D1FB54CD4ADE}" dt="2025-01-18T14:49:22.873" v="529" actId="1076"/>
          <ac:picMkLst>
            <pc:docMk/>
            <pc:sldMk cId="2286157134" sldId="411"/>
            <ac:picMk id="5" creationId="{A1AD17BD-6015-74AC-0781-89409BF142F4}"/>
          </ac:picMkLst>
        </pc:picChg>
      </pc:sldChg>
      <pc:sldChg chg="addSp delSp modSp add del mod">
        <pc:chgData name="Agustin Olivo" userId="8d630fca-09ec-469f-88ae-dc625f0272e4" providerId="ADAL" clId="{B46DC5F4-DE2C-43CB-BE84-D1FB54CD4ADE}" dt="2025-01-22T17:13:05.941" v="2679" actId="2696"/>
        <pc:sldMkLst>
          <pc:docMk/>
          <pc:sldMk cId="1051408525" sldId="412"/>
        </pc:sldMkLst>
        <pc:spChg chg="add mod">
          <ac:chgData name="Agustin Olivo" userId="8d630fca-09ec-469f-88ae-dc625f0272e4" providerId="ADAL" clId="{B46DC5F4-DE2C-43CB-BE84-D1FB54CD4ADE}" dt="2025-01-18T17:03:43.670" v="1099" actId="1035"/>
          <ac:spMkLst>
            <pc:docMk/>
            <pc:sldMk cId="1051408525" sldId="412"/>
            <ac:spMk id="7" creationId="{7FFE26AE-6806-C2EE-83D5-EA66842C4284}"/>
          </ac:spMkLst>
        </pc:spChg>
        <pc:spChg chg="add mod">
          <ac:chgData name="Agustin Olivo" userId="8d630fca-09ec-469f-88ae-dc625f0272e4" providerId="ADAL" clId="{B46DC5F4-DE2C-43CB-BE84-D1FB54CD4ADE}" dt="2025-01-18T17:03:53.847" v="1102" actId="20577"/>
          <ac:spMkLst>
            <pc:docMk/>
            <pc:sldMk cId="1051408525" sldId="412"/>
            <ac:spMk id="8" creationId="{518056EB-8606-8DEA-CF1D-D8CE6A18A4F5}"/>
          </ac:spMkLst>
        </pc:spChg>
        <pc:spChg chg="add mod">
          <ac:chgData name="Agustin Olivo" userId="8d630fca-09ec-469f-88ae-dc625f0272e4" providerId="ADAL" clId="{B46DC5F4-DE2C-43CB-BE84-D1FB54CD4ADE}" dt="2025-01-18T17:09:07.262" v="1357" actId="20577"/>
          <ac:spMkLst>
            <pc:docMk/>
            <pc:sldMk cId="1051408525" sldId="412"/>
            <ac:spMk id="9" creationId="{FF7F4C44-E7EB-7CF7-7D8D-2DE0568EEF9D}"/>
          </ac:spMkLst>
        </pc:spChg>
        <pc:picChg chg="add del mod">
          <ac:chgData name="Agustin Olivo" userId="8d630fca-09ec-469f-88ae-dc625f0272e4" providerId="ADAL" clId="{B46DC5F4-DE2C-43CB-BE84-D1FB54CD4ADE}" dt="2025-01-18T16:58:02.403" v="1042" actId="478"/>
          <ac:picMkLst>
            <pc:docMk/>
            <pc:sldMk cId="1051408525" sldId="412"/>
            <ac:picMk id="2" creationId="{1D2C66A7-0C71-53C9-8EE0-260DFA8160E6}"/>
          </ac:picMkLst>
        </pc:picChg>
        <pc:picChg chg="add del mod">
          <ac:chgData name="Agustin Olivo" userId="8d630fca-09ec-469f-88ae-dc625f0272e4" providerId="ADAL" clId="{B46DC5F4-DE2C-43CB-BE84-D1FB54CD4ADE}" dt="2025-01-18T17:01:04.527" v="1066" actId="478"/>
          <ac:picMkLst>
            <pc:docMk/>
            <pc:sldMk cId="1051408525" sldId="412"/>
            <ac:picMk id="3" creationId="{C383021F-84D1-8483-89DE-53C35B129E27}"/>
          </ac:picMkLst>
        </pc:picChg>
        <pc:picChg chg="add del mod">
          <ac:chgData name="Agustin Olivo" userId="8d630fca-09ec-469f-88ae-dc625f0272e4" providerId="ADAL" clId="{B46DC5F4-DE2C-43CB-BE84-D1FB54CD4ADE}" dt="2025-01-18T17:01:05.041" v="1067" actId="478"/>
          <ac:picMkLst>
            <pc:docMk/>
            <pc:sldMk cId="1051408525" sldId="412"/>
            <ac:picMk id="4" creationId="{5F1D1A46-C5D5-91D3-1B93-11C9B659FE4C}"/>
          </ac:picMkLst>
        </pc:picChg>
        <pc:picChg chg="add mod">
          <ac:chgData name="Agustin Olivo" userId="8d630fca-09ec-469f-88ae-dc625f0272e4" providerId="ADAL" clId="{B46DC5F4-DE2C-43CB-BE84-D1FB54CD4ADE}" dt="2025-01-18T17:02:55.845" v="1076" actId="1076"/>
          <ac:picMkLst>
            <pc:docMk/>
            <pc:sldMk cId="1051408525" sldId="412"/>
            <ac:picMk id="5" creationId="{DE388825-BF76-96E1-85E1-64E40D54EE83}"/>
          </ac:picMkLst>
        </pc:picChg>
        <pc:picChg chg="add mod">
          <ac:chgData name="Agustin Olivo" userId="8d630fca-09ec-469f-88ae-dc625f0272e4" providerId="ADAL" clId="{B46DC5F4-DE2C-43CB-BE84-D1FB54CD4ADE}" dt="2025-01-18T17:03:00.233" v="1077" actId="1076"/>
          <ac:picMkLst>
            <pc:docMk/>
            <pc:sldMk cId="1051408525" sldId="412"/>
            <ac:picMk id="6" creationId="{9326C2CE-8DE7-ECB0-79A2-8D02FB6F4BC4}"/>
          </ac:picMkLst>
        </pc:picChg>
      </pc:sldChg>
      <pc:sldChg chg="addSp delSp modSp add del mod">
        <pc:chgData name="Agustin Olivo" userId="8d630fca-09ec-469f-88ae-dc625f0272e4" providerId="ADAL" clId="{B46DC5F4-DE2C-43CB-BE84-D1FB54CD4ADE}" dt="2025-01-22T17:13:05.941" v="2679" actId="2696"/>
        <pc:sldMkLst>
          <pc:docMk/>
          <pc:sldMk cId="4239886891" sldId="413"/>
        </pc:sldMkLst>
        <pc:spChg chg="add mod">
          <ac:chgData name="Agustin Olivo" userId="8d630fca-09ec-469f-88ae-dc625f0272e4" providerId="ADAL" clId="{B46DC5F4-DE2C-43CB-BE84-D1FB54CD4ADE}" dt="2025-01-18T17:06:52.771" v="1112" actId="20577"/>
          <ac:spMkLst>
            <pc:docMk/>
            <pc:sldMk cId="4239886891" sldId="413"/>
            <ac:spMk id="4" creationId="{00CEBAEE-BCF7-392D-8A39-1D19694CE51B}"/>
          </ac:spMkLst>
        </pc:spChg>
        <pc:spChg chg="add mod">
          <ac:chgData name="Agustin Olivo" userId="8d630fca-09ec-469f-88ae-dc625f0272e4" providerId="ADAL" clId="{B46DC5F4-DE2C-43CB-BE84-D1FB54CD4ADE}" dt="2025-01-18T17:08:07.971" v="1118" actId="20577"/>
          <ac:spMkLst>
            <pc:docMk/>
            <pc:sldMk cId="4239886891" sldId="413"/>
            <ac:spMk id="6" creationId="{6E89F749-2A88-642D-D05F-224ACC68CE4E}"/>
          </ac:spMkLst>
        </pc:spChg>
        <pc:picChg chg="add del mod">
          <ac:chgData name="Agustin Olivo" userId="8d630fca-09ec-469f-88ae-dc625f0272e4" providerId="ADAL" clId="{B46DC5F4-DE2C-43CB-BE84-D1FB54CD4ADE}" dt="2025-01-18T17:01:03.463" v="1065" actId="478"/>
          <ac:picMkLst>
            <pc:docMk/>
            <pc:sldMk cId="4239886891" sldId="413"/>
            <ac:picMk id="2" creationId="{97C0D8AE-47A2-CEF4-85E7-0467E2787F08}"/>
          </ac:picMkLst>
        </pc:picChg>
        <pc:picChg chg="add mod">
          <ac:chgData name="Agustin Olivo" userId="8d630fca-09ec-469f-88ae-dc625f0272e4" providerId="ADAL" clId="{B46DC5F4-DE2C-43CB-BE84-D1FB54CD4ADE}" dt="2025-01-18T17:04:58.789" v="1111" actId="14100"/>
          <ac:picMkLst>
            <pc:docMk/>
            <pc:sldMk cId="4239886891" sldId="413"/>
            <ac:picMk id="3" creationId="{F89717A9-0422-2027-1547-670C8E80B598}"/>
          </ac:picMkLst>
        </pc:picChg>
        <pc:picChg chg="add mod">
          <ac:chgData name="Agustin Olivo" userId="8d630fca-09ec-469f-88ae-dc625f0272e4" providerId="ADAL" clId="{B46DC5F4-DE2C-43CB-BE84-D1FB54CD4ADE}" dt="2025-01-18T17:07:54.357" v="1115" actId="1076"/>
          <ac:picMkLst>
            <pc:docMk/>
            <pc:sldMk cId="4239886891" sldId="413"/>
            <ac:picMk id="5" creationId="{7304E800-D12A-4999-2F01-4903545105C0}"/>
          </ac:picMkLst>
        </pc:picChg>
      </pc:sldChg>
      <pc:sldChg chg="add del ord">
        <pc:chgData name="Agustin Olivo" userId="8d630fca-09ec-469f-88ae-dc625f0272e4" providerId="ADAL" clId="{B46DC5F4-DE2C-43CB-BE84-D1FB54CD4ADE}" dt="2025-01-22T17:13:05.941" v="2679" actId="2696"/>
        <pc:sldMkLst>
          <pc:docMk/>
          <pc:sldMk cId="2074349917" sldId="414"/>
        </pc:sldMkLst>
      </pc:sldChg>
      <pc:sldChg chg="addSp modSp add del mod">
        <pc:chgData name="Agustin Olivo" userId="8d630fca-09ec-469f-88ae-dc625f0272e4" providerId="ADAL" clId="{B46DC5F4-DE2C-43CB-BE84-D1FB54CD4ADE}" dt="2025-01-22T17:13:05.941" v="2679" actId="2696"/>
        <pc:sldMkLst>
          <pc:docMk/>
          <pc:sldMk cId="3115539191" sldId="415"/>
        </pc:sldMkLst>
        <pc:picChg chg="add mod">
          <ac:chgData name="Agustin Olivo" userId="8d630fca-09ec-469f-88ae-dc625f0272e4" providerId="ADAL" clId="{B46DC5F4-DE2C-43CB-BE84-D1FB54CD4ADE}" dt="2025-01-22T15:36:17.124" v="1386" actId="14100"/>
          <ac:picMkLst>
            <pc:docMk/>
            <pc:sldMk cId="3115539191" sldId="415"/>
            <ac:picMk id="2" creationId="{F97983F5-7BD8-CB7F-EEE1-289816CBC13F}"/>
          </ac:picMkLst>
        </pc:picChg>
        <pc:picChg chg="add mod">
          <ac:chgData name="Agustin Olivo" userId="8d630fca-09ec-469f-88ae-dc625f0272e4" providerId="ADAL" clId="{B46DC5F4-DE2C-43CB-BE84-D1FB54CD4ADE}" dt="2025-01-22T15:36:40.023" v="1387" actId="1076"/>
          <ac:picMkLst>
            <pc:docMk/>
            <pc:sldMk cId="3115539191" sldId="415"/>
            <ac:picMk id="3" creationId="{B3945706-B051-6FC3-E9D6-3D8FF48505A9}"/>
          </ac:picMkLst>
        </pc:picChg>
      </pc:sldChg>
      <pc:sldChg chg="addSp delSp modSp new del mod">
        <pc:chgData name="Agustin Olivo" userId="8d630fca-09ec-469f-88ae-dc625f0272e4" providerId="ADAL" clId="{B46DC5F4-DE2C-43CB-BE84-D1FB54CD4ADE}" dt="2025-01-22T17:13:05.941" v="2679" actId="2696"/>
        <pc:sldMkLst>
          <pc:docMk/>
          <pc:sldMk cId="2029707703" sldId="416"/>
        </pc:sldMkLst>
        <pc:spChg chg="del">
          <ac:chgData name="Agustin Olivo" userId="8d630fca-09ec-469f-88ae-dc625f0272e4" providerId="ADAL" clId="{B46DC5F4-DE2C-43CB-BE84-D1FB54CD4ADE}" dt="2025-01-18T14:50:40.819" v="532" actId="478"/>
          <ac:spMkLst>
            <pc:docMk/>
            <pc:sldMk cId="2029707703" sldId="416"/>
            <ac:spMk id="2" creationId="{43B038EE-52AA-39F3-33BB-A36AE6DFB441}"/>
          </ac:spMkLst>
        </pc:spChg>
        <pc:spChg chg="del">
          <ac:chgData name="Agustin Olivo" userId="8d630fca-09ec-469f-88ae-dc625f0272e4" providerId="ADAL" clId="{B46DC5F4-DE2C-43CB-BE84-D1FB54CD4ADE}" dt="2025-01-18T14:50:40.224" v="531" actId="478"/>
          <ac:spMkLst>
            <pc:docMk/>
            <pc:sldMk cId="2029707703" sldId="416"/>
            <ac:spMk id="3" creationId="{7BB0BB1F-1171-E9D7-3B51-65D0FD0B479F}"/>
          </ac:spMkLst>
        </pc:spChg>
        <pc:spChg chg="add mod">
          <ac:chgData name="Agustin Olivo" userId="8d630fca-09ec-469f-88ae-dc625f0272e4" providerId="ADAL" clId="{B46DC5F4-DE2C-43CB-BE84-D1FB54CD4ADE}" dt="2025-01-18T15:01:12.941" v="632" actId="1076"/>
          <ac:spMkLst>
            <pc:docMk/>
            <pc:sldMk cId="2029707703" sldId="416"/>
            <ac:spMk id="7" creationId="{01E8AD8F-BDF7-D637-0AF5-AD3FC9A5FF14}"/>
          </ac:spMkLst>
        </pc:spChg>
        <pc:spChg chg="add mod">
          <ac:chgData name="Agustin Olivo" userId="8d630fca-09ec-469f-88ae-dc625f0272e4" providerId="ADAL" clId="{B46DC5F4-DE2C-43CB-BE84-D1FB54CD4ADE}" dt="2025-01-18T15:01:07.824" v="631"/>
          <ac:spMkLst>
            <pc:docMk/>
            <pc:sldMk cId="2029707703" sldId="416"/>
            <ac:spMk id="13" creationId="{F1F46467-1820-202B-0AF0-333F389DF05C}"/>
          </ac:spMkLst>
        </pc:spChg>
        <pc:spChg chg="add mod">
          <ac:chgData name="Agustin Olivo" userId="8d630fca-09ec-469f-88ae-dc625f0272e4" providerId="ADAL" clId="{B46DC5F4-DE2C-43CB-BE84-D1FB54CD4ADE}" dt="2025-01-18T15:24:15.521" v="740" actId="1076"/>
          <ac:spMkLst>
            <pc:docMk/>
            <pc:sldMk cId="2029707703" sldId="416"/>
            <ac:spMk id="15" creationId="{082C516C-1D37-835F-A4A9-3722100ABA6E}"/>
          </ac:spMkLst>
        </pc:spChg>
        <pc:spChg chg="add mod">
          <ac:chgData name="Agustin Olivo" userId="8d630fca-09ec-469f-88ae-dc625f0272e4" providerId="ADAL" clId="{B46DC5F4-DE2C-43CB-BE84-D1FB54CD4ADE}" dt="2025-01-18T15:24:20.121" v="744" actId="20577"/>
          <ac:spMkLst>
            <pc:docMk/>
            <pc:sldMk cId="2029707703" sldId="416"/>
            <ac:spMk id="16" creationId="{169BBCA9-2A16-7B8A-91D4-4126CC8942A5}"/>
          </ac:spMkLst>
        </pc:spChg>
        <pc:spChg chg="add mod">
          <ac:chgData name="Agustin Olivo" userId="8d630fca-09ec-469f-88ae-dc625f0272e4" providerId="ADAL" clId="{B46DC5F4-DE2C-43CB-BE84-D1FB54CD4ADE}" dt="2025-01-18T15:14:44.473" v="693" actId="1076"/>
          <ac:spMkLst>
            <pc:docMk/>
            <pc:sldMk cId="2029707703" sldId="416"/>
            <ac:spMk id="17" creationId="{391D23CD-D39B-1AE6-42D0-105CA941A309}"/>
          </ac:spMkLst>
        </pc:spChg>
        <pc:spChg chg="add mod">
          <ac:chgData name="Agustin Olivo" userId="8d630fca-09ec-469f-88ae-dc625f0272e4" providerId="ADAL" clId="{B46DC5F4-DE2C-43CB-BE84-D1FB54CD4ADE}" dt="2025-01-18T15:25:44.174" v="889" actId="1076"/>
          <ac:spMkLst>
            <pc:docMk/>
            <pc:sldMk cId="2029707703" sldId="416"/>
            <ac:spMk id="20" creationId="{DE89D9B8-5CD8-A2BD-556D-59BA27690C0E}"/>
          </ac:spMkLst>
        </pc:spChg>
        <pc:spChg chg="add">
          <ac:chgData name="Agustin Olivo" userId="8d630fca-09ec-469f-88ae-dc625f0272e4" providerId="ADAL" clId="{B46DC5F4-DE2C-43CB-BE84-D1FB54CD4ADE}" dt="2025-01-18T15:26:46.548" v="891"/>
          <ac:spMkLst>
            <pc:docMk/>
            <pc:sldMk cId="2029707703" sldId="416"/>
            <ac:spMk id="23" creationId="{02DA7137-31FC-9C3C-0E7B-8D7040D8325F}"/>
          </ac:spMkLst>
        </pc:spChg>
        <pc:spChg chg="add mod">
          <ac:chgData name="Agustin Olivo" userId="8d630fca-09ec-469f-88ae-dc625f0272e4" providerId="ADAL" clId="{B46DC5F4-DE2C-43CB-BE84-D1FB54CD4ADE}" dt="2025-01-18T15:27:43.585" v="912" actId="1036"/>
          <ac:spMkLst>
            <pc:docMk/>
            <pc:sldMk cId="2029707703" sldId="416"/>
            <ac:spMk id="25" creationId="{3E8CD83D-8689-133E-AA87-0415412AB7C8}"/>
          </ac:spMkLst>
        </pc:spChg>
        <pc:spChg chg="add mod">
          <ac:chgData name="Agustin Olivo" userId="8d630fca-09ec-469f-88ae-dc625f0272e4" providerId="ADAL" clId="{B46DC5F4-DE2C-43CB-BE84-D1FB54CD4ADE}" dt="2025-01-18T15:27:43.585" v="912" actId="1036"/>
          <ac:spMkLst>
            <pc:docMk/>
            <pc:sldMk cId="2029707703" sldId="416"/>
            <ac:spMk id="26" creationId="{F3935870-918F-7A0D-1D15-31560104E5B1}"/>
          </ac:spMkLst>
        </pc:spChg>
        <pc:spChg chg="add mod">
          <ac:chgData name="Agustin Olivo" userId="8d630fca-09ec-469f-88ae-dc625f0272e4" providerId="ADAL" clId="{B46DC5F4-DE2C-43CB-BE84-D1FB54CD4ADE}" dt="2025-01-18T15:27:43.585" v="912" actId="1036"/>
          <ac:spMkLst>
            <pc:docMk/>
            <pc:sldMk cId="2029707703" sldId="416"/>
            <ac:spMk id="27" creationId="{9E723B28-4383-BCEA-F6A7-9381F958402C}"/>
          </ac:spMkLst>
        </pc:spChg>
        <pc:spChg chg="add mod">
          <ac:chgData name="Agustin Olivo" userId="8d630fca-09ec-469f-88ae-dc625f0272e4" providerId="ADAL" clId="{B46DC5F4-DE2C-43CB-BE84-D1FB54CD4ADE}" dt="2025-01-18T15:29:00.113" v="1026" actId="14100"/>
          <ac:spMkLst>
            <pc:docMk/>
            <pc:sldMk cId="2029707703" sldId="416"/>
            <ac:spMk id="28" creationId="{9FA9BD27-0274-8724-D292-2711E68C2465}"/>
          </ac:spMkLst>
        </pc:spChg>
        <pc:spChg chg="add mod">
          <ac:chgData name="Agustin Olivo" userId="8d630fca-09ec-469f-88ae-dc625f0272e4" providerId="ADAL" clId="{B46DC5F4-DE2C-43CB-BE84-D1FB54CD4ADE}" dt="2025-01-18T15:38:28.761" v="1035" actId="403"/>
          <ac:spMkLst>
            <pc:docMk/>
            <pc:sldMk cId="2029707703" sldId="416"/>
            <ac:spMk id="32" creationId="{B3D7BE16-6110-A418-DEC4-F8BD39293077}"/>
          </ac:spMkLst>
        </pc:spChg>
        <pc:picChg chg="add del mod">
          <ac:chgData name="Agustin Olivo" userId="8d630fca-09ec-469f-88ae-dc625f0272e4" providerId="ADAL" clId="{B46DC5F4-DE2C-43CB-BE84-D1FB54CD4ADE}" dt="2025-01-18T14:57:11.210" v="537" actId="478"/>
          <ac:picMkLst>
            <pc:docMk/>
            <pc:sldMk cId="2029707703" sldId="416"/>
            <ac:picMk id="4" creationId="{A61E5765-046C-610E-80E3-B02F16424B27}"/>
          </ac:picMkLst>
        </pc:picChg>
        <pc:picChg chg="add del mod">
          <ac:chgData name="Agustin Olivo" userId="8d630fca-09ec-469f-88ae-dc625f0272e4" providerId="ADAL" clId="{B46DC5F4-DE2C-43CB-BE84-D1FB54CD4ADE}" dt="2025-01-18T15:13:02.678" v="633" actId="478"/>
          <ac:picMkLst>
            <pc:docMk/>
            <pc:sldMk cId="2029707703" sldId="416"/>
            <ac:picMk id="5" creationId="{F4BCA0FB-8B47-20E8-02DC-F8029D39C7B7}"/>
          </ac:picMkLst>
        </pc:picChg>
        <pc:picChg chg="add del mod">
          <ac:chgData name="Agustin Olivo" userId="8d630fca-09ec-469f-88ae-dc625f0272e4" providerId="ADAL" clId="{B46DC5F4-DE2C-43CB-BE84-D1FB54CD4ADE}" dt="2025-01-18T15:17:21.898" v="694" actId="478"/>
          <ac:picMkLst>
            <pc:docMk/>
            <pc:sldMk cId="2029707703" sldId="416"/>
            <ac:picMk id="6" creationId="{D6019492-7CB0-5007-D053-1232FDC8DE56}"/>
          </ac:picMkLst>
        </pc:picChg>
        <pc:picChg chg="add del mod">
          <ac:chgData name="Agustin Olivo" userId="8d630fca-09ec-469f-88ae-dc625f0272e4" providerId="ADAL" clId="{B46DC5F4-DE2C-43CB-BE84-D1FB54CD4ADE}" dt="2025-01-18T15:23:57.707" v="726" actId="478"/>
          <ac:picMkLst>
            <pc:docMk/>
            <pc:sldMk cId="2029707703" sldId="416"/>
            <ac:picMk id="14" creationId="{98B9D013-8C2D-859C-83B5-323932D9B00C}"/>
          </ac:picMkLst>
        </pc:picChg>
        <pc:picChg chg="add del mod ord">
          <ac:chgData name="Agustin Olivo" userId="8d630fca-09ec-469f-88ae-dc625f0272e4" providerId="ADAL" clId="{B46DC5F4-DE2C-43CB-BE84-D1FB54CD4ADE}" dt="2025-01-18T15:26:45.474" v="890" actId="478"/>
          <ac:picMkLst>
            <pc:docMk/>
            <pc:sldMk cId="2029707703" sldId="416"/>
            <ac:picMk id="18" creationId="{71387F85-D6B6-F409-192B-C702941EE136}"/>
          </ac:picMkLst>
        </pc:picChg>
        <pc:picChg chg="add mod ord">
          <ac:chgData name="Agustin Olivo" userId="8d630fca-09ec-469f-88ae-dc625f0272e4" providerId="ADAL" clId="{B46DC5F4-DE2C-43CB-BE84-D1FB54CD4ADE}" dt="2025-01-18T15:24:11.719" v="739" actId="167"/>
          <ac:picMkLst>
            <pc:docMk/>
            <pc:sldMk cId="2029707703" sldId="416"/>
            <ac:picMk id="19" creationId="{17A25BF6-2144-5932-B40B-9CB409FB0748}"/>
          </ac:picMkLst>
        </pc:picChg>
        <pc:picChg chg="add mod ord">
          <ac:chgData name="Agustin Olivo" userId="8d630fca-09ec-469f-88ae-dc625f0272e4" providerId="ADAL" clId="{B46DC5F4-DE2C-43CB-BE84-D1FB54CD4ADE}" dt="2025-01-18T15:27:05.320" v="907" actId="1035"/>
          <ac:picMkLst>
            <pc:docMk/>
            <pc:sldMk cId="2029707703" sldId="416"/>
            <ac:picMk id="24" creationId="{D6DBFB3E-24B9-A082-B27C-55B0AFA8307F}"/>
          </ac:picMkLst>
        </pc:picChg>
        <pc:cxnChg chg="add mod">
          <ac:chgData name="Agustin Olivo" userId="8d630fca-09ec-469f-88ae-dc625f0272e4" providerId="ADAL" clId="{B46DC5F4-DE2C-43CB-BE84-D1FB54CD4ADE}" dt="2025-01-18T15:18:01.826" v="725" actId="1037"/>
          <ac:cxnSpMkLst>
            <pc:docMk/>
            <pc:sldMk cId="2029707703" sldId="416"/>
            <ac:cxnSpMk id="9" creationId="{58B2C2CA-F769-AD25-6BE8-BB66D23CE253}"/>
          </ac:cxnSpMkLst>
        </pc:cxnChg>
        <pc:cxnChg chg="add mod">
          <ac:chgData name="Agustin Olivo" userId="8d630fca-09ec-469f-88ae-dc625f0272e4" providerId="ADAL" clId="{B46DC5F4-DE2C-43CB-BE84-D1FB54CD4ADE}" dt="2025-01-18T15:18:01.826" v="725" actId="1037"/>
          <ac:cxnSpMkLst>
            <pc:docMk/>
            <pc:sldMk cId="2029707703" sldId="416"/>
            <ac:cxnSpMk id="11" creationId="{37CEAC96-2A7D-A012-497A-C262F65727D9}"/>
          </ac:cxnSpMkLst>
        </pc:cxnChg>
        <pc:cxnChg chg="add mod">
          <ac:chgData name="Agustin Olivo" userId="8d630fca-09ec-469f-88ae-dc625f0272e4" providerId="ADAL" clId="{B46DC5F4-DE2C-43CB-BE84-D1FB54CD4ADE}" dt="2025-01-18T15:25:37.242" v="888" actId="1037"/>
          <ac:cxnSpMkLst>
            <pc:docMk/>
            <pc:sldMk cId="2029707703" sldId="416"/>
            <ac:cxnSpMk id="21" creationId="{6274E158-E515-AC7F-E239-20F8C7C42F52}"/>
          </ac:cxnSpMkLst>
        </pc:cxnChg>
        <pc:cxnChg chg="add mod">
          <ac:chgData name="Agustin Olivo" userId="8d630fca-09ec-469f-88ae-dc625f0272e4" providerId="ADAL" clId="{B46DC5F4-DE2C-43CB-BE84-D1FB54CD4ADE}" dt="2025-01-18T15:29:07.223" v="1030" actId="14100"/>
          <ac:cxnSpMkLst>
            <pc:docMk/>
            <pc:sldMk cId="2029707703" sldId="416"/>
            <ac:cxnSpMk id="29" creationId="{518BB7FC-F5B1-86D5-102B-D0A1417A4A17}"/>
          </ac:cxnSpMkLst>
        </pc:cxnChg>
      </pc:sldChg>
      <pc:sldChg chg="delSp del mod ord">
        <pc:chgData name="Agustin Olivo" userId="8d630fca-09ec-469f-88ae-dc625f0272e4" providerId="ADAL" clId="{B46DC5F4-DE2C-43CB-BE84-D1FB54CD4ADE}" dt="2025-01-22T17:13:05.941" v="2679" actId="2696"/>
        <pc:sldMkLst>
          <pc:docMk/>
          <pc:sldMk cId="476328634" sldId="417"/>
        </pc:sldMkLst>
        <pc:spChg chg="del">
          <ac:chgData name="Agustin Olivo" userId="8d630fca-09ec-469f-88ae-dc625f0272e4" providerId="ADAL" clId="{B46DC5F4-DE2C-43CB-BE84-D1FB54CD4ADE}" dt="2025-01-18T15:40:51.377" v="1036" actId="478"/>
          <ac:spMkLst>
            <pc:docMk/>
            <pc:sldMk cId="476328634" sldId="417"/>
            <ac:spMk id="7" creationId="{557E0EAF-0B4F-D51D-962A-06E5CB011CA7}"/>
          </ac:spMkLst>
        </pc:spChg>
        <pc:spChg chg="del">
          <ac:chgData name="Agustin Olivo" userId="8d630fca-09ec-469f-88ae-dc625f0272e4" providerId="ADAL" clId="{B46DC5F4-DE2C-43CB-BE84-D1FB54CD4ADE}" dt="2025-01-18T15:40:51.377" v="1036" actId="478"/>
          <ac:spMkLst>
            <pc:docMk/>
            <pc:sldMk cId="476328634" sldId="417"/>
            <ac:spMk id="25" creationId="{4C83BD42-D75B-0C9D-1634-449AABD8DF1B}"/>
          </ac:spMkLst>
        </pc:spChg>
        <pc:spChg chg="del">
          <ac:chgData name="Agustin Olivo" userId="8d630fca-09ec-469f-88ae-dc625f0272e4" providerId="ADAL" clId="{B46DC5F4-DE2C-43CB-BE84-D1FB54CD4ADE}" dt="2025-01-18T15:40:51.377" v="1036" actId="478"/>
          <ac:spMkLst>
            <pc:docMk/>
            <pc:sldMk cId="476328634" sldId="417"/>
            <ac:spMk id="26" creationId="{A90539CC-47B6-37AC-4A97-9404AB810236}"/>
          </ac:spMkLst>
        </pc:spChg>
        <pc:spChg chg="del">
          <ac:chgData name="Agustin Olivo" userId="8d630fca-09ec-469f-88ae-dc625f0272e4" providerId="ADAL" clId="{B46DC5F4-DE2C-43CB-BE84-D1FB54CD4ADE}" dt="2025-01-18T15:40:51.377" v="1036" actId="478"/>
          <ac:spMkLst>
            <pc:docMk/>
            <pc:sldMk cId="476328634" sldId="417"/>
            <ac:spMk id="27" creationId="{D274C762-D604-30D2-F3A8-7D18CAC17D45}"/>
          </ac:spMkLst>
        </pc:spChg>
        <pc:spChg chg="del">
          <ac:chgData name="Agustin Olivo" userId="8d630fca-09ec-469f-88ae-dc625f0272e4" providerId="ADAL" clId="{B46DC5F4-DE2C-43CB-BE84-D1FB54CD4ADE}" dt="2025-01-18T15:40:51.377" v="1036" actId="478"/>
          <ac:spMkLst>
            <pc:docMk/>
            <pc:sldMk cId="476328634" sldId="417"/>
            <ac:spMk id="28" creationId="{F054E2CC-32E5-B4AE-AEC2-01EC2FDAF9EB}"/>
          </ac:spMkLst>
        </pc:spChg>
        <pc:picChg chg="del">
          <ac:chgData name="Agustin Olivo" userId="8d630fca-09ec-469f-88ae-dc625f0272e4" providerId="ADAL" clId="{B46DC5F4-DE2C-43CB-BE84-D1FB54CD4ADE}" dt="2025-01-18T15:40:51.805" v="1037" actId="478"/>
          <ac:picMkLst>
            <pc:docMk/>
            <pc:sldMk cId="476328634" sldId="417"/>
            <ac:picMk id="24" creationId="{50E6D33D-74F0-B33C-BF52-B44D4C28AE0C}"/>
          </ac:picMkLst>
        </pc:picChg>
        <pc:cxnChg chg="del">
          <ac:chgData name="Agustin Olivo" userId="8d630fca-09ec-469f-88ae-dc625f0272e4" providerId="ADAL" clId="{B46DC5F4-DE2C-43CB-BE84-D1FB54CD4ADE}" dt="2025-01-18T15:40:51.377" v="1036" actId="478"/>
          <ac:cxnSpMkLst>
            <pc:docMk/>
            <pc:sldMk cId="476328634" sldId="417"/>
            <ac:cxnSpMk id="9" creationId="{FEB0773E-9461-160D-377C-1A345E86DBE2}"/>
          </ac:cxnSpMkLst>
        </pc:cxnChg>
        <pc:cxnChg chg="del">
          <ac:chgData name="Agustin Olivo" userId="8d630fca-09ec-469f-88ae-dc625f0272e4" providerId="ADAL" clId="{B46DC5F4-DE2C-43CB-BE84-D1FB54CD4ADE}" dt="2025-01-18T15:40:51.377" v="1036" actId="478"/>
          <ac:cxnSpMkLst>
            <pc:docMk/>
            <pc:sldMk cId="476328634" sldId="417"/>
            <ac:cxnSpMk id="11" creationId="{9875890F-5DE9-F5F6-053D-4C05AFE18CFD}"/>
          </ac:cxnSpMkLst>
        </pc:cxnChg>
        <pc:cxnChg chg="del">
          <ac:chgData name="Agustin Olivo" userId="8d630fca-09ec-469f-88ae-dc625f0272e4" providerId="ADAL" clId="{B46DC5F4-DE2C-43CB-BE84-D1FB54CD4ADE}" dt="2025-01-18T15:40:51.377" v="1036" actId="478"/>
          <ac:cxnSpMkLst>
            <pc:docMk/>
            <pc:sldMk cId="476328634" sldId="417"/>
            <ac:cxnSpMk id="29" creationId="{A51F2857-EF49-8A67-80BF-122391484071}"/>
          </ac:cxnSpMkLst>
        </pc:cxnChg>
      </pc:sldChg>
      <pc:sldChg chg="add del ord">
        <pc:chgData name="Agustin Olivo" userId="8d630fca-09ec-469f-88ae-dc625f0272e4" providerId="ADAL" clId="{B46DC5F4-DE2C-43CB-BE84-D1FB54CD4ADE}" dt="2025-01-22T17:13:05.941" v="2679" actId="2696"/>
        <pc:sldMkLst>
          <pc:docMk/>
          <pc:sldMk cId="4235969336" sldId="418"/>
        </pc:sldMkLst>
      </pc:sldChg>
      <pc:sldChg chg="add del">
        <pc:chgData name="Agustin Olivo" userId="8d630fca-09ec-469f-88ae-dc625f0272e4" providerId="ADAL" clId="{B46DC5F4-DE2C-43CB-BE84-D1FB54CD4ADE}" dt="2025-01-22T17:13:05.941" v="2679" actId="2696"/>
        <pc:sldMkLst>
          <pc:docMk/>
          <pc:sldMk cId="2824940698" sldId="419"/>
        </pc:sldMkLst>
      </pc:sldChg>
      <pc:sldChg chg="add">
        <pc:chgData name="Agustin Olivo" userId="8d630fca-09ec-469f-88ae-dc625f0272e4" providerId="ADAL" clId="{B46DC5F4-DE2C-43CB-BE84-D1FB54CD4ADE}" dt="2025-01-20T15:43:32.625" v="1362"/>
        <pc:sldMkLst>
          <pc:docMk/>
          <pc:sldMk cId="2614378418" sldId="420"/>
        </pc:sldMkLst>
      </pc:sldChg>
      <pc:sldChg chg="addSp delSp modSp add mod">
        <pc:chgData name="Agustin Olivo" userId="8d630fca-09ec-469f-88ae-dc625f0272e4" providerId="ADAL" clId="{B46DC5F4-DE2C-43CB-BE84-D1FB54CD4ADE}" dt="2025-01-23T20:27:17.573" v="2813" actId="20577"/>
        <pc:sldMkLst>
          <pc:docMk/>
          <pc:sldMk cId="2241076985" sldId="421"/>
        </pc:sldMkLst>
        <pc:spChg chg="add del mod">
          <ac:chgData name="Agustin Olivo" userId="8d630fca-09ec-469f-88ae-dc625f0272e4" providerId="ADAL" clId="{B46DC5F4-DE2C-43CB-BE84-D1FB54CD4ADE}" dt="2025-01-22T15:32:32.566" v="1369" actId="478"/>
          <ac:spMkLst>
            <pc:docMk/>
            <pc:sldMk cId="2241076985" sldId="421"/>
            <ac:spMk id="2" creationId="{BE6DA34B-3C5E-FDD0-A0EA-B509B6F6A04A}"/>
          </ac:spMkLst>
        </pc:spChg>
        <pc:spChg chg="add mod">
          <ac:chgData name="Agustin Olivo" userId="8d630fca-09ec-469f-88ae-dc625f0272e4" providerId="ADAL" clId="{B46DC5F4-DE2C-43CB-BE84-D1FB54CD4ADE}" dt="2025-01-22T16:55:32.847" v="2172" actId="1076"/>
          <ac:spMkLst>
            <pc:docMk/>
            <pc:sldMk cId="2241076985" sldId="421"/>
            <ac:spMk id="4" creationId="{15B591DA-ECE8-805F-0B94-1E9866F01865}"/>
          </ac:spMkLst>
        </pc:spChg>
        <pc:spChg chg="add mod">
          <ac:chgData name="Agustin Olivo" userId="8d630fca-09ec-469f-88ae-dc625f0272e4" providerId="ADAL" clId="{B46DC5F4-DE2C-43CB-BE84-D1FB54CD4ADE}" dt="2025-01-22T16:55:32.847" v="2172" actId="1076"/>
          <ac:spMkLst>
            <pc:docMk/>
            <pc:sldMk cId="2241076985" sldId="421"/>
            <ac:spMk id="5" creationId="{A6CDF729-9886-1682-8734-A75D65208940}"/>
          </ac:spMkLst>
        </pc:spChg>
        <pc:spChg chg="add mod">
          <ac:chgData name="Agustin Olivo" userId="8d630fca-09ec-469f-88ae-dc625f0272e4" providerId="ADAL" clId="{B46DC5F4-DE2C-43CB-BE84-D1FB54CD4ADE}" dt="2025-01-22T16:55:32.847" v="2172" actId="1076"/>
          <ac:spMkLst>
            <pc:docMk/>
            <pc:sldMk cId="2241076985" sldId="421"/>
            <ac:spMk id="6" creationId="{E5DB0EE7-E8CA-6BDC-9665-3F1F092C369E}"/>
          </ac:spMkLst>
        </pc:spChg>
        <pc:spChg chg="add mod">
          <ac:chgData name="Agustin Olivo" userId="8d630fca-09ec-469f-88ae-dc625f0272e4" providerId="ADAL" clId="{B46DC5F4-DE2C-43CB-BE84-D1FB54CD4ADE}" dt="2025-01-22T16:55:32.847" v="2172" actId="1076"/>
          <ac:spMkLst>
            <pc:docMk/>
            <pc:sldMk cId="2241076985" sldId="421"/>
            <ac:spMk id="7" creationId="{49114584-BB4D-6BC3-D02B-93388138372F}"/>
          </ac:spMkLst>
        </pc:spChg>
        <pc:spChg chg="add mod">
          <ac:chgData name="Agustin Olivo" userId="8d630fca-09ec-469f-88ae-dc625f0272e4" providerId="ADAL" clId="{B46DC5F4-DE2C-43CB-BE84-D1FB54CD4ADE}" dt="2025-01-22T16:55:32.847" v="2172" actId="1076"/>
          <ac:spMkLst>
            <pc:docMk/>
            <pc:sldMk cId="2241076985" sldId="421"/>
            <ac:spMk id="8" creationId="{5DC06482-10AF-4495-FD45-3B6B3881DD04}"/>
          </ac:spMkLst>
        </pc:spChg>
        <pc:spChg chg="add mod">
          <ac:chgData name="Agustin Olivo" userId="8d630fca-09ec-469f-88ae-dc625f0272e4" providerId="ADAL" clId="{B46DC5F4-DE2C-43CB-BE84-D1FB54CD4ADE}" dt="2025-01-22T16:55:32.847" v="2172" actId="1076"/>
          <ac:spMkLst>
            <pc:docMk/>
            <pc:sldMk cId="2241076985" sldId="421"/>
            <ac:spMk id="9" creationId="{41A5E901-AE22-ED9C-A0A1-1700C9C98DEB}"/>
          </ac:spMkLst>
        </pc:spChg>
        <pc:spChg chg="add mod">
          <ac:chgData name="Agustin Olivo" userId="8d630fca-09ec-469f-88ae-dc625f0272e4" providerId="ADAL" clId="{B46DC5F4-DE2C-43CB-BE84-D1FB54CD4ADE}" dt="2025-01-22T16:55:32.847" v="2172" actId="1076"/>
          <ac:spMkLst>
            <pc:docMk/>
            <pc:sldMk cId="2241076985" sldId="421"/>
            <ac:spMk id="10" creationId="{0764017C-4FA3-23B0-6846-BADF732DB681}"/>
          </ac:spMkLst>
        </pc:spChg>
        <pc:spChg chg="add mod">
          <ac:chgData name="Agustin Olivo" userId="8d630fca-09ec-469f-88ae-dc625f0272e4" providerId="ADAL" clId="{B46DC5F4-DE2C-43CB-BE84-D1FB54CD4ADE}" dt="2025-01-22T16:55:32.847" v="2172" actId="1076"/>
          <ac:spMkLst>
            <pc:docMk/>
            <pc:sldMk cId="2241076985" sldId="421"/>
            <ac:spMk id="11" creationId="{1161496D-B3AF-16B3-9334-50A9AE51F166}"/>
          </ac:spMkLst>
        </pc:spChg>
        <pc:spChg chg="add mod">
          <ac:chgData name="Agustin Olivo" userId="8d630fca-09ec-469f-88ae-dc625f0272e4" providerId="ADAL" clId="{B46DC5F4-DE2C-43CB-BE84-D1FB54CD4ADE}" dt="2025-01-22T16:55:32.847" v="2172" actId="1076"/>
          <ac:spMkLst>
            <pc:docMk/>
            <pc:sldMk cId="2241076985" sldId="421"/>
            <ac:spMk id="12" creationId="{C1034E86-A61F-55EA-F9C1-EBCA1C50270E}"/>
          </ac:spMkLst>
        </pc:spChg>
        <pc:spChg chg="add mod">
          <ac:chgData name="Agustin Olivo" userId="8d630fca-09ec-469f-88ae-dc625f0272e4" providerId="ADAL" clId="{B46DC5F4-DE2C-43CB-BE84-D1FB54CD4ADE}" dt="2025-01-22T16:55:32.847" v="2172" actId="1076"/>
          <ac:spMkLst>
            <pc:docMk/>
            <pc:sldMk cId="2241076985" sldId="421"/>
            <ac:spMk id="13" creationId="{42C9124F-E2BF-E568-C11F-530AE1BFF93F}"/>
          </ac:spMkLst>
        </pc:spChg>
        <pc:spChg chg="add mod">
          <ac:chgData name="Agustin Olivo" userId="8d630fca-09ec-469f-88ae-dc625f0272e4" providerId="ADAL" clId="{B46DC5F4-DE2C-43CB-BE84-D1FB54CD4ADE}" dt="2025-01-22T16:55:32.847" v="2172" actId="1076"/>
          <ac:spMkLst>
            <pc:docMk/>
            <pc:sldMk cId="2241076985" sldId="421"/>
            <ac:spMk id="14" creationId="{6C6B6B92-C873-F18D-3645-2EC9A2704038}"/>
          </ac:spMkLst>
        </pc:spChg>
        <pc:spChg chg="add mod">
          <ac:chgData name="Agustin Olivo" userId="8d630fca-09ec-469f-88ae-dc625f0272e4" providerId="ADAL" clId="{B46DC5F4-DE2C-43CB-BE84-D1FB54CD4ADE}" dt="2025-01-22T16:55:32.847" v="2172" actId="1076"/>
          <ac:spMkLst>
            <pc:docMk/>
            <pc:sldMk cId="2241076985" sldId="421"/>
            <ac:spMk id="15" creationId="{938E68A6-99A8-EAC9-3793-BC4692E43377}"/>
          </ac:spMkLst>
        </pc:spChg>
        <pc:spChg chg="add mod">
          <ac:chgData name="Agustin Olivo" userId="8d630fca-09ec-469f-88ae-dc625f0272e4" providerId="ADAL" clId="{B46DC5F4-DE2C-43CB-BE84-D1FB54CD4ADE}" dt="2025-01-22T16:55:32.847" v="2172" actId="1076"/>
          <ac:spMkLst>
            <pc:docMk/>
            <pc:sldMk cId="2241076985" sldId="421"/>
            <ac:spMk id="16" creationId="{F98BB9A8-4B4E-D159-52A1-DC242B1010DD}"/>
          </ac:spMkLst>
        </pc:spChg>
        <pc:spChg chg="add mod">
          <ac:chgData name="Agustin Olivo" userId="8d630fca-09ec-469f-88ae-dc625f0272e4" providerId="ADAL" clId="{B46DC5F4-DE2C-43CB-BE84-D1FB54CD4ADE}" dt="2025-01-22T16:55:32.847" v="2172" actId="1076"/>
          <ac:spMkLst>
            <pc:docMk/>
            <pc:sldMk cId="2241076985" sldId="421"/>
            <ac:spMk id="17" creationId="{680FBD7A-173E-0A7C-8964-75FB963B863B}"/>
          </ac:spMkLst>
        </pc:spChg>
        <pc:spChg chg="add mod">
          <ac:chgData name="Agustin Olivo" userId="8d630fca-09ec-469f-88ae-dc625f0272e4" providerId="ADAL" clId="{B46DC5F4-DE2C-43CB-BE84-D1FB54CD4ADE}" dt="2025-01-23T20:27:17.573" v="2813" actId="20577"/>
          <ac:spMkLst>
            <pc:docMk/>
            <pc:sldMk cId="2241076985" sldId="421"/>
            <ac:spMk id="20" creationId="{E82D497C-24EB-67A5-C4E8-76D9938AE525}"/>
          </ac:spMkLst>
        </pc:spChg>
        <pc:spChg chg="add mod">
          <ac:chgData name="Agustin Olivo" userId="8d630fca-09ec-469f-88ae-dc625f0272e4" providerId="ADAL" clId="{B46DC5F4-DE2C-43CB-BE84-D1FB54CD4ADE}" dt="2025-01-22T17:14:41.645" v="2768" actId="1037"/>
          <ac:spMkLst>
            <pc:docMk/>
            <pc:sldMk cId="2241076985" sldId="421"/>
            <ac:spMk id="21" creationId="{ED85CC8A-C922-173D-19B3-848D490A9892}"/>
          </ac:spMkLst>
        </pc:spChg>
        <pc:spChg chg="add mod">
          <ac:chgData name="Agustin Olivo" userId="8d630fca-09ec-469f-88ae-dc625f0272e4" providerId="ADAL" clId="{B46DC5F4-DE2C-43CB-BE84-D1FB54CD4ADE}" dt="2025-01-22T17:14:52.619" v="2770" actId="14100"/>
          <ac:spMkLst>
            <pc:docMk/>
            <pc:sldMk cId="2241076985" sldId="421"/>
            <ac:spMk id="22" creationId="{3AFEBE9F-245A-1F1A-7771-18D0C5D8081B}"/>
          </ac:spMkLst>
        </pc:spChg>
        <pc:spChg chg="add mod">
          <ac:chgData name="Agustin Olivo" userId="8d630fca-09ec-469f-88ae-dc625f0272e4" providerId="ADAL" clId="{B46DC5F4-DE2C-43CB-BE84-D1FB54CD4ADE}" dt="2025-01-22T17:15:02.895" v="2773" actId="14100"/>
          <ac:spMkLst>
            <pc:docMk/>
            <pc:sldMk cId="2241076985" sldId="421"/>
            <ac:spMk id="23" creationId="{4ACEF88C-831B-F677-F497-F84CE0CA5D54}"/>
          </ac:spMkLst>
        </pc:spChg>
        <pc:spChg chg="add mod">
          <ac:chgData name="Agustin Olivo" userId="8d630fca-09ec-469f-88ae-dc625f0272e4" providerId="ADAL" clId="{B46DC5F4-DE2C-43CB-BE84-D1FB54CD4ADE}" dt="2025-01-22T17:15:09.310" v="2775" actId="1076"/>
          <ac:spMkLst>
            <pc:docMk/>
            <pc:sldMk cId="2241076985" sldId="421"/>
            <ac:spMk id="24" creationId="{8F00FCF4-0624-EE00-4D8F-3DE3E4ADB71D}"/>
          </ac:spMkLst>
        </pc:spChg>
        <pc:picChg chg="add mod">
          <ac:chgData name="Agustin Olivo" userId="8d630fca-09ec-469f-88ae-dc625f0272e4" providerId="ADAL" clId="{B46DC5F4-DE2C-43CB-BE84-D1FB54CD4ADE}" dt="2025-01-22T16:55:32.847" v="2172" actId="1076"/>
          <ac:picMkLst>
            <pc:docMk/>
            <pc:sldMk cId="2241076985" sldId="421"/>
            <ac:picMk id="3" creationId="{62A2B4E0-A3BB-BAAF-F4D8-0F979E75088F}"/>
          </ac:picMkLst>
        </pc:picChg>
        <pc:cxnChg chg="add del mod">
          <ac:chgData name="Agustin Olivo" userId="8d630fca-09ec-469f-88ae-dc625f0272e4" providerId="ADAL" clId="{B46DC5F4-DE2C-43CB-BE84-D1FB54CD4ADE}" dt="2025-01-22T15:52:51.291" v="1509" actId="478"/>
          <ac:cxnSpMkLst>
            <pc:docMk/>
            <pc:sldMk cId="2241076985" sldId="421"/>
            <ac:cxnSpMk id="18" creationId="{BBD3779B-975D-6C46-A1C2-2ECDB7957D5F}"/>
          </ac:cxnSpMkLst>
        </pc:cxnChg>
      </pc:sldChg>
      <pc:sldChg chg="addSp modSp add mod ord">
        <pc:chgData name="Agustin Olivo" userId="8d630fca-09ec-469f-88ae-dc625f0272e4" providerId="ADAL" clId="{B46DC5F4-DE2C-43CB-BE84-D1FB54CD4ADE}" dt="2025-01-24T13:38:39.785" v="2816" actId="1076"/>
        <pc:sldMkLst>
          <pc:docMk/>
          <pc:sldMk cId="3812371968" sldId="422"/>
        </pc:sldMkLst>
        <pc:picChg chg="add mod">
          <ac:chgData name="Agustin Olivo" userId="8d630fca-09ec-469f-88ae-dc625f0272e4" providerId="ADAL" clId="{B46DC5F4-DE2C-43CB-BE84-D1FB54CD4ADE}" dt="2025-01-24T13:38:39.785" v="2816" actId="1076"/>
          <ac:picMkLst>
            <pc:docMk/>
            <pc:sldMk cId="3812371968" sldId="422"/>
            <ac:picMk id="2" creationId="{CA6B486D-D1A6-588C-147B-D3D27B602F74}"/>
          </ac:picMkLst>
        </pc:picChg>
      </pc:sldChg>
      <pc:sldChg chg="addSp modSp add mod ord">
        <pc:chgData name="Agustin Olivo" userId="8d630fca-09ec-469f-88ae-dc625f0272e4" providerId="ADAL" clId="{B46DC5F4-DE2C-43CB-BE84-D1FB54CD4ADE}" dt="2025-01-24T13:44:20.540" v="3176" actId="1076"/>
        <pc:sldMkLst>
          <pc:docMk/>
          <pc:sldMk cId="1571216078" sldId="423"/>
        </pc:sldMkLst>
        <pc:spChg chg="add mod">
          <ac:chgData name="Agustin Olivo" userId="8d630fca-09ec-469f-88ae-dc625f0272e4" providerId="ADAL" clId="{B46DC5F4-DE2C-43CB-BE84-D1FB54CD4ADE}" dt="2025-01-24T13:44:16.162" v="3174"/>
          <ac:spMkLst>
            <pc:docMk/>
            <pc:sldMk cId="1571216078" sldId="423"/>
            <ac:spMk id="3" creationId="{A80A459B-5188-551F-A477-616F139D85E4}"/>
          </ac:spMkLst>
        </pc:spChg>
        <pc:spChg chg="add mod">
          <ac:chgData name="Agustin Olivo" userId="8d630fca-09ec-469f-88ae-dc625f0272e4" providerId="ADAL" clId="{B46DC5F4-DE2C-43CB-BE84-D1FB54CD4ADE}" dt="2025-01-24T13:44:16.162" v="3174"/>
          <ac:spMkLst>
            <pc:docMk/>
            <pc:sldMk cId="1571216078" sldId="423"/>
            <ac:spMk id="5" creationId="{424ABB84-98FC-8D71-7C40-1810A7D211BA}"/>
          </ac:spMkLst>
        </pc:spChg>
        <pc:spChg chg="add mod">
          <ac:chgData name="Agustin Olivo" userId="8d630fca-09ec-469f-88ae-dc625f0272e4" providerId="ADAL" clId="{B46DC5F4-DE2C-43CB-BE84-D1FB54CD4ADE}" dt="2025-01-24T13:44:16.162" v="3174"/>
          <ac:spMkLst>
            <pc:docMk/>
            <pc:sldMk cId="1571216078" sldId="423"/>
            <ac:spMk id="6" creationId="{9B06B264-4D80-C2A2-44A9-CF2470FD8205}"/>
          </ac:spMkLst>
        </pc:spChg>
        <pc:spChg chg="add mod">
          <ac:chgData name="Agustin Olivo" userId="8d630fca-09ec-469f-88ae-dc625f0272e4" providerId="ADAL" clId="{B46DC5F4-DE2C-43CB-BE84-D1FB54CD4ADE}" dt="2025-01-24T13:44:16.162" v="3174"/>
          <ac:spMkLst>
            <pc:docMk/>
            <pc:sldMk cId="1571216078" sldId="423"/>
            <ac:spMk id="7" creationId="{1BD61BAB-2637-8660-2A7C-CF33FC3BDA27}"/>
          </ac:spMkLst>
        </pc:spChg>
        <pc:spChg chg="add mod">
          <ac:chgData name="Agustin Olivo" userId="8d630fca-09ec-469f-88ae-dc625f0272e4" providerId="ADAL" clId="{B46DC5F4-DE2C-43CB-BE84-D1FB54CD4ADE}" dt="2025-01-24T13:44:16.162" v="3174"/>
          <ac:spMkLst>
            <pc:docMk/>
            <pc:sldMk cId="1571216078" sldId="423"/>
            <ac:spMk id="9" creationId="{17B082AB-37E0-EEE4-ECDE-B62D155844F7}"/>
          </ac:spMkLst>
        </pc:spChg>
        <pc:spChg chg="add mod">
          <ac:chgData name="Agustin Olivo" userId="8d630fca-09ec-469f-88ae-dc625f0272e4" providerId="ADAL" clId="{B46DC5F4-DE2C-43CB-BE84-D1FB54CD4ADE}" dt="2025-01-24T13:44:16.162" v="3174"/>
          <ac:spMkLst>
            <pc:docMk/>
            <pc:sldMk cId="1571216078" sldId="423"/>
            <ac:spMk id="10" creationId="{F353F45B-D88F-8F75-6419-49450CD02157}"/>
          </ac:spMkLst>
        </pc:spChg>
        <pc:spChg chg="add mod">
          <ac:chgData name="Agustin Olivo" userId="8d630fca-09ec-469f-88ae-dc625f0272e4" providerId="ADAL" clId="{B46DC5F4-DE2C-43CB-BE84-D1FB54CD4ADE}" dt="2025-01-24T13:44:16.162" v="3174"/>
          <ac:spMkLst>
            <pc:docMk/>
            <pc:sldMk cId="1571216078" sldId="423"/>
            <ac:spMk id="11" creationId="{7EFE3737-52B4-FF7B-33B3-866B0B4FD49D}"/>
          </ac:spMkLst>
        </pc:spChg>
        <pc:spChg chg="add mod">
          <ac:chgData name="Agustin Olivo" userId="8d630fca-09ec-469f-88ae-dc625f0272e4" providerId="ADAL" clId="{B46DC5F4-DE2C-43CB-BE84-D1FB54CD4ADE}" dt="2025-01-24T13:44:16.162" v="3174"/>
          <ac:spMkLst>
            <pc:docMk/>
            <pc:sldMk cId="1571216078" sldId="423"/>
            <ac:spMk id="12" creationId="{D8146496-3EDC-A496-1103-32ECC723558F}"/>
          </ac:spMkLst>
        </pc:spChg>
        <pc:picChg chg="add mod">
          <ac:chgData name="Agustin Olivo" userId="8d630fca-09ec-469f-88ae-dc625f0272e4" providerId="ADAL" clId="{B46DC5F4-DE2C-43CB-BE84-D1FB54CD4ADE}" dt="2025-01-24T13:44:20.540" v="3176" actId="1076"/>
          <ac:picMkLst>
            <pc:docMk/>
            <pc:sldMk cId="1571216078" sldId="423"/>
            <ac:picMk id="2" creationId="{A0AF4F3A-6EC6-077F-8A86-25A275E40FB1}"/>
          </ac:picMkLst>
        </pc:picChg>
        <pc:cxnChg chg="add mod">
          <ac:chgData name="Agustin Olivo" userId="8d630fca-09ec-469f-88ae-dc625f0272e4" providerId="ADAL" clId="{B46DC5F4-DE2C-43CB-BE84-D1FB54CD4ADE}" dt="2025-01-24T13:44:16.162" v="3174"/>
          <ac:cxnSpMkLst>
            <pc:docMk/>
            <pc:sldMk cId="1571216078" sldId="423"/>
            <ac:cxnSpMk id="4" creationId="{DB796C80-3E69-0198-7326-AAAFC87398B0}"/>
          </ac:cxnSpMkLst>
        </pc:cxnChg>
        <pc:cxnChg chg="add mod">
          <ac:chgData name="Agustin Olivo" userId="8d630fca-09ec-469f-88ae-dc625f0272e4" providerId="ADAL" clId="{B46DC5F4-DE2C-43CB-BE84-D1FB54CD4ADE}" dt="2025-01-24T13:44:16.162" v="3174"/>
          <ac:cxnSpMkLst>
            <pc:docMk/>
            <pc:sldMk cId="1571216078" sldId="423"/>
            <ac:cxnSpMk id="8" creationId="{D9AB1E22-6881-3DC4-B432-0695FF53C2A0}"/>
          </ac:cxnSpMkLst>
        </pc:cxnChg>
      </pc:sldChg>
      <pc:sldChg chg="addSp modSp add mod ord">
        <pc:chgData name="Agustin Olivo" userId="8d630fca-09ec-469f-88ae-dc625f0272e4" providerId="ADAL" clId="{B46DC5F4-DE2C-43CB-BE84-D1FB54CD4ADE}" dt="2025-01-24T13:38:46.464" v="2819" actId="1076"/>
        <pc:sldMkLst>
          <pc:docMk/>
          <pc:sldMk cId="514394284" sldId="424"/>
        </pc:sldMkLst>
        <pc:picChg chg="add mod">
          <ac:chgData name="Agustin Olivo" userId="8d630fca-09ec-469f-88ae-dc625f0272e4" providerId="ADAL" clId="{B46DC5F4-DE2C-43CB-BE84-D1FB54CD4ADE}" dt="2025-01-24T13:38:46.464" v="2819" actId="1076"/>
          <ac:picMkLst>
            <pc:docMk/>
            <pc:sldMk cId="514394284" sldId="424"/>
            <ac:picMk id="2" creationId="{CA7630AB-E99A-2004-30E3-4282F9A03457}"/>
          </ac:picMkLst>
        </pc:picChg>
      </pc:sldChg>
      <pc:sldChg chg="addSp delSp modSp add mod ord">
        <pc:chgData name="Agustin Olivo" userId="8d630fca-09ec-469f-88ae-dc625f0272e4" providerId="ADAL" clId="{B46DC5F4-DE2C-43CB-BE84-D1FB54CD4ADE}" dt="2025-01-24T13:43:34.153" v="3169" actId="14100"/>
        <pc:sldMkLst>
          <pc:docMk/>
          <pc:sldMk cId="388026131" sldId="425"/>
        </pc:sldMkLst>
        <pc:spChg chg="add mod">
          <ac:chgData name="Agustin Olivo" userId="8d630fca-09ec-469f-88ae-dc625f0272e4" providerId="ADAL" clId="{B46DC5F4-DE2C-43CB-BE84-D1FB54CD4ADE}" dt="2025-01-24T13:39:48.791" v="2850" actId="1076"/>
          <ac:spMkLst>
            <pc:docMk/>
            <pc:sldMk cId="388026131" sldId="425"/>
            <ac:spMk id="2" creationId="{97CC5136-4789-F992-99F8-0033830D8214}"/>
          </ac:spMkLst>
        </pc:spChg>
        <pc:spChg chg="add mod">
          <ac:chgData name="Agustin Olivo" userId="8d630fca-09ec-469f-88ae-dc625f0272e4" providerId="ADAL" clId="{B46DC5F4-DE2C-43CB-BE84-D1FB54CD4ADE}" dt="2025-01-22T16:58:31.176" v="2451" actId="20577"/>
          <ac:spMkLst>
            <pc:docMk/>
            <pc:sldMk cId="388026131" sldId="425"/>
            <ac:spMk id="5" creationId="{1070BE1E-6EF0-C5D8-E353-1E1606D782DA}"/>
          </ac:spMkLst>
        </pc:spChg>
        <pc:spChg chg="add mod">
          <ac:chgData name="Agustin Olivo" userId="8d630fca-09ec-469f-88ae-dc625f0272e4" providerId="ADAL" clId="{B46DC5F4-DE2C-43CB-BE84-D1FB54CD4ADE}" dt="2025-01-24T13:39:05.261" v="2824" actId="1076"/>
          <ac:spMkLst>
            <pc:docMk/>
            <pc:sldMk cId="388026131" sldId="425"/>
            <ac:spMk id="6" creationId="{848FB754-3A9F-5B70-67B1-4B7E912046FB}"/>
          </ac:spMkLst>
        </pc:spChg>
        <pc:spChg chg="add mod">
          <ac:chgData name="Agustin Olivo" userId="8d630fca-09ec-469f-88ae-dc625f0272e4" providerId="ADAL" clId="{B46DC5F4-DE2C-43CB-BE84-D1FB54CD4ADE}" dt="2025-01-24T13:39:05.261" v="2824" actId="1076"/>
          <ac:spMkLst>
            <pc:docMk/>
            <pc:sldMk cId="388026131" sldId="425"/>
            <ac:spMk id="7" creationId="{72CF351C-8C00-6029-AD44-EE1AA724BF9D}"/>
          </ac:spMkLst>
        </pc:spChg>
        <pc:spChg chg="add mod">
          <ac:chgData name="Agustin Olivo" userId="8d630fca-09ec-469f-88ae-dc625f0272e4" providerId="ADAL" clId="{B46DC5F4-DE2C-43CB-BE84-D1FB54CD4ADE}" dt="2025-01-24T13:39:05.261" v="2824" actId="1076"/>
          <ac:spMkLst>
            <pc:docMk/>
            <pc:sldMk cId="388026131" sldId="425"/>
            <ac:spMk id="8" creationId="{71EB4CB8-176D-530D-B287-8D2D081F0DC2}"/>
          </ac:spMkLst>
        </pc:spChg>
        <pc:spChg chg="add mod">
          <ac:chgData name="Agustin Olivo" userId="8d630fca-09ec-469f-88ae-dc625f0272e4" providerId="ADAL" clId="{B46DC5F4-DE2C-43CB-BE84-D1FB54CD4ADE}" dt="2025-01-24T13:39:05.261" v="2824" actId="1076"/>
          <ac:spMkLst>
            <pc:docMk/>
            <pc:sldMk cId="388026131" sldId="425"/>
            <ac:spMk id="9" creationId="{6EC9920A-3294-0A14-03D5-C74D31BCBE39}"/>
          </ac:spMkLst>
        </pc:spChg>
        <pc:spChg chg="add mod">
          <ac:chgData name="Agustin Olivo" userId="8d630fca-09ec-469f-88ae-dc625f0272e4" providerId="ADAL" clId="{B46DC5F4-DE2C-43CB-BE84-D1FB54CD4ADE}" dt="2025-01-24T13:39:05.261" v="2824" actId="1076"/>
          <ac:spMkLst>
            <pc:docMk/>
            <pc:sldMk cId="388026131" sldId="425"/>
            <ac:spMk id="10" creationId="{7A597FBC-A401-D814-7D53-8C1D6151B9B8}"/>
          </ac:spMkLst>
        </pc:spChg>
        <pc:spChg chg="add mod">
          <ac:chgData name="Agustin Olivo" userId="8d630fca-09ec-469f-88ae-dc625f0272e4" providerId="ADAL" clId="{B46DC5F4-DE2C-43CB-BE84-D1FB54CD4ADE}" dt="2025-01-24T13:39:05.261" v="2824" actId="1076"/>
          <ac:spMkLst>
            <pc:docMk/>
            <pc:sldMk cId="388026131" sldId="425"/>
            <ac:spMk id="11" creationId="{F943AC1B-4A32-7A61-4B47-F811C83C81D1}"/>
          </ac:spMkLst>
        </pc:spChg>
        <pc:spChg chg="add mod">
          <ac:chgData name="Agustin Olivo" userId="8d630fca-09ec-469f-88ae-dc625f0272e4" providerId="ADAL" clId="{B46DC5F4-DE2C-43CB-BE84-D1FB54CD4ADE}" dt="2025-01-24T13:40:13.752" v="2882" actId="1076"/>
          <ac:spMkLst>
            <pc:docMk/>
            <pc:sldMk cId="388026131" sldId="425"/>
            <ac:spMk id="12" creationId="{E70CA8CB-4F4D-0546-C726-18AE6ABD7CEC}"/>
          </ac:spMkLst>
        </pc:spChg>
        <pc:spChg chg="add mod">
          <ac:chgData name="Agustin Olivo" userId="8d630fca-09ec-469f-88ae-dc625f0272e4" providerId="ADAL" clId="{B46DC5F4-DE2C-43CB-BE84-D1FB54CD4ADE}" dt="2025-01-24T13:40:33.253" v="2892" actId="1076"/>
          <ac:spMkLst>
            <pc:docMk/>
            <pc:sldMk cId="388026131" sldId="425"/>
            <ac:spMk id="14" creationId="{9107BCFA-2CF0-32B7-1EAD-C38D7AD9CF71}"/>
          </ac:spMkLst>
        </pc:spChg>
        <pc:spChg chg="add mod">
          <ac:chgData name="Agustin Olivo" userId="8d630fca-09ec-469f-88ae-dc625f0272e4" providerId="ADAL" clId="{B46DC5F4-DE2C-43CB-BE84-D1FB54CD4ADE}" dt="2025-01-24T13:41:01.025" v="2925" actId="207"/>
          <ac:spMkLst>
            <pc:docMk/>
            <pc:sldMk cId="388026131" sldId="425"/>
            <ac:spMk id="15" creationId="{C4C16B82-0BB1-A8A3-F1E4-60F875DC1E3B}"/>
          </ac:spMkLst>
        </pc:spChg>
        <pc:spChg chg="add mod">
          <ac:chgData name="Agustin Olivo" userId="8d630fca-09ec-469f-88ae-dc625f0272e4" providerId="ADAL" clId="{B46DC5F4-DE2C-43CB-BE84-D1FB54CD4ADE}" dt="2025-01-24T13:41:26.237" v="2953" actId="20577"/>
          <ac:spMkLst>
            <pc:docMk/>
            <pc:sldMk cId="388026131" sldId="425"/>
            <ac:spMk id="17" creationId="{C705766C-88F7-AFD7-FD73-E34666B4445E}"/>
          </ac:spMkLst>
        </pc:spChg>
        <pc:spChg chg="add del mod">
          <ac:chgData name="Agustin Olivo" userId="8d630fca-09ec-469f-88ae-dc625f0272e4" providerId="ADAL" clId="{B46DC5F4-DE2C-43CB-BE84-D1FB54CD4ADE}" dt="2025-01-24T13:41:28.527" v="2954" actId="478"/>
          <ac:spMkLst>
            <pc:docMk/>
            <pc:sldMk cId="388026131" sldId="425"/>
            <ac:spMk id="18" creationId="{3CC19A89-4192-79BD-8E54-23BEF4C49545}"/>
          </ac:spMkLst>
        </pc:spChg>
        <pc:spChg chg="add del">
          <ac:chgData name="Agustin Olivo" userId="8d630fca-09ec-469f-88ae-dc625f0272e4" providerId="ADAL" clId="{B46DC5F4-DE2C-43CB-BE84-D1FB54CD4ADE}" dt="2025-01-24T13:41:40.165" v="2956" actId="478"/>
          <ac:spMkLst>
            <pc:docMk/>
            <pc:sldMk cId="388026131" sldId="425"/>
            <ac:spMk id="19" creationId="{BA0D0543-22F9-69ED-082B-82794919613E}"/>
          </ac:spMkLst>
        </pc:spChg>
        <pc:spChg chg="add mod">
          <ac:chgData name="Agustin Olivo" userId="8d630fca-09ec-469f-88ae-dc625f0272e4" providerId="ADAL" clId="{B46DC5F4-DE2C-43CB-BE84-D1FB54CD4ADE}" dt="2025-01-24T13:42:06.874" v="2965" actId="1076"/>
          <ac:spMkLst>
            <pc:docMk/>
            <pc:sldMk cId="388026131" sldId="425"/>
            <ac:spMk id="20" creationId="{F202CBC2-AD15-C6AA-2517-7ACC5AC952A2}"/>
          </ac:spMkLst>
        </pc:spChg>
        <pc:spChg chg="add mod">
          <ac:chgData name="Agustin Olivo" userId="8d630fca-09ec-469f-88ae-dc625f0272e4" providerId="ADAL" clId="{B46DC5F4-DE2C-43CB-BE84-D1FB54CD4ADE}" dt="2025-01-24T13:42:23.703" v="2992" actId="14100"/>
          <ac:spMkLst>
            <pc:docMk/>
            <pc:sldMk cId="388026131" sldId="425"/>
            <ac:spMk id="21" creationId="{AC4F52DE-6C43-0668-7D3C-9E6EAE7ED2CC}"/>
          </ac:spMkLst>
        </pc:spChg>
        <pc:spChg chg="add mod">
          <ac:chgData name="Agustin Olivo" userId="8d630fca-09ec-469f-88ae-dc625f0272e4" providerId="ADAL" clId="{B46DC5F4-DE2C-43CB-BE84-D1FB54CD4ADE}" dt="2025-01-24T13:42:36.955" v="3024" actId="20577"/>
          <ac:spMkLst>
            <pc:docMk/>
            <pc:sldMk cId="388026131" sldId="425"/>
            <ac:spMk id="22" creationId="{51A3057E-59B3-1AE4-FB31-942C20AA6425}"/>
          </ac:spMkLst>
        </pc:spChg>
        <pc:spChg chg="add mod">
          <ac:chgData name="Agustin Olivo" userId="8d630fca-09ec-469f-88ae-dc625f0272e4" providerId="ADAL" clId="{B46DC5F4-DE2C-43CB-BE84-D1FB54CD4ADE}" dt="2025-01-24T13:43:34.153" v="3169" actId="14100"/>
          <ac:spMkLst>
            <pc:docMk/>
            <pc:sldMk cId="388026131" sldId="425"/>
            <ac:spMk id="23" creationId="{2CB2C83B-843F-EB1D-3124-CF44E700B387}"/>
          </ac:spMkLst>
        </pc:spChg>
        <pc:picChg chg="add del mod">
          <ac:chgData name="Agustin Olivo" userId="8d630fca-09ec-469f-88ae-dc625f0272e4" providerId="ADAL" clId="{B46DC5F4-DE2C-43CB-BE84-D1FB54CD4ADE}" dt="2025-01-22T15:46:41.563" v="1401" actId="478"/>
          <ac:picMkLst>
            <pc:docMk/>
            <pc:sldMk cId="388026131" sldId="425"/>
            <ac:picMk id="2" creationId="{879DFFC9-E432-3401-AB76-05FA12A26B0B}"/>
          </ac:picMkLst>
        </pc:picChg>
        <pc:picChg chg="add del mod">
          <ac:chgData name="Agustin Olivo" userId="8d630fca-09ec-469f-88ae-dc625f0272e4" providerId="ADAL" clId="{B46DC5F4-DE2C-43CB-BE84-D1FB54CD4ADE}" dt="2025-01-22T16:24:14.183" v="1512" actId="478"/>
          <ac:picMkLst>
            <pc:docMk/>
            <pc:sldMk cId="388026131" sldId="425"/>
            <ac:picMk id="3" creationId="{E3A51253-7898-5713-6349-EF44D0D4A7F3}"/>
          </ac:picMkLst>
        </pc:picChg>
        <pc:picChg chg="add del mod">
          <ac:chgData name="Agustin Olivo" userId="8d630fca-09ec-469f-88ae-dc625f0272e4" providerId="ADAL" clId="{B46DC5F4-DE2C-43CB-BE84-D1FB54CD4ADE}" dt="2025-01-22T17:06:20.709" v="2489" actId="478"/>
          <ac:picMkLst>
            <pc:docMk/>
            <pc:sldMk cId="388026131" sldId="425"/>
            <ac:picMk id="4" creationId="{C077CC4D-531F-F46F-D522-BBF488B1CDB1}"/>
          </ac:picMkLst>
        </pc:picChg>
        <pc:picChg chg="add del mod">
          <ac:chgData name="Agustin Olivo" userId="8d630fca-09ec-469f-88ae-dc625f0272e4" providerId="ADAL" clId="{B46DC5F4-DE2C-43CB-BE84-D1FB54CD4ADE}" dt="2025-01-22T17:06:29.007" v="2492" actId="478"/>
          <ac:picMkLst>
            <pc:docMk/>
            <pc:sldMk cId="388026131" sldId="425"/>
            <ac:picMk id="12" creationId="{12A78EAE-181F-1335-42B5-55051444D596}"/>
          </ac:picMkLst>
        </pc:picChg>
        <pc:picChg chg="add mod ord">
          <ac:chgData name="Agustin Olivo" userId="8d630fca-09ec-469f-88ae-dc625f0272e4" providerId="ADAL" clId="{B46DC5F4-DE2C-43CB-BE84-D1FB54CD4ADE}" dt="2025-01-24T13:39:05.261" v="2824" actId="1076"/>
          <ac:picMkLst>
            <pc:docMk/>
            <pc:sldMk cId="388026131" sldId="425"/>
            <ac:picMk id="13" creationId="{6965280D-1E46-FDFF-9294-E03F87836573}"/>
          </ac:picMkLst>
        </pc:picChg>
        <pc:cxnChg chg="add mod">
          <ac:chgData name="Agustin Olivo" userId="8d630fca-09ec-469f-88ae-dc625f0272e4" providerId="ADAL" clId="{B46DC5F4-DE2C-43CB-BE84-D1FB54CD4ADE}" dt="2025-01-24T13:39:47.223" v="2849" actId="1076"/>
          <ac:cxnSpMkLst>
            <pc:docMk/>
            <pc:sldMk cId="388026131" sldId="425"/>
            <ac:cxnSpMk id="4" creationId="{D1ADFE58-9366-3E78-6196-FB0DD8AD7B44}"/>
          </ac:cxnSpMkLst>
        </pc:cxnChg>
        <pc:cxnChg chg="add mod">
          <ac:chgData name="Agustin Olivo" userId="8d630fca-09ec-469f-88ae-dc625f0272e4" providerId="ADAL" clId="{B46DC5F4-DE2C-43CB-BE84-D1FB54CD4ADE}" dt="2025-01-24T13:40:50.378" v="2896" actId="693"/>
          <ac:cxnSpMkLst>
            <pc:docMk/>
            <pc:sldMk cId="388026131" sldId="425"/>
            <ac:cxnSpMk id="16" creationId="{9DCC99ED-2C0C-BADF-4A6F-F5F62A2A1F68}"/>
          </ac:cxnSpMkLst>
        </pc:cxnChg>
      </pc:sldChg>
      <pc:sldChg chg="addSp modSp add mod ord">
        <pc:chgData name="Agustin Olivo" userId="8d630fca-09ec-469f-88ae-dc625f0272e4" providerId="ADAL" clId="{B46DC5F4-DE2C-43CB-BE84-D1FB54CD4ADE}" dt="2025-01-22T17:09:12.589" v="2626" actId="20577"/>
        <pc:sldMkLst>
          <pc:docMk/>
          <pc:sldMk cId="4163359827" sldId="426"/>
        </pc:sldMkLst>
        <pc:spChg chg="add mod">
          <ac:chgData name="Agustin Olivo" userId="8d630fca-09ec-469f-88ae-dc625f0272e4" providerId="ADAL" clId="{B46DC5F4-DE2C-43CB-BE84-D1FB54CD4ADE}" dt="2025-01-22T17:09:12.589" v="2626" actId="20577"/>
          <ac:spMkLst>
            <pc:docMk/>
            <pc:sldMk cId="4163359827" sldId="426"/>
            <ac:spMk id="3" creationId="{188B85E5-DD36-0DA4-9FF5-5B1D595A13C7}"/>
          </ac:spMkLst>
        </pc:spChg>
        <pc:picChg chg="add mod">
          <ac:chgData name="Agustin Olivo" userId="8d630fca-09ec-469f-88ae-dc625f0272e4" providerId="ADAL" clId="{B46DC5F4-DE2C-43CB-BE84-D1FB54CD4ADE}" dt="2025-01-22T15:54:17.359" v="1511" actId="14100"/>
          <ac:picMkLst>
            <pc:docMk/>
            <pc:sldMk cId="4163359827" sldId="426"/>
            <ac:picMk id="2" creationId="{EB199868-8297-7C8F-85B9-0B755922A822}"/>
          </ac:picMkLst>
        </pc:picChg>
      </pc:sldChg>
      <pc:sldChg chg="add del ord">
        <pc:chgData name="Agustin Olivo" userId="8d630fca-09ec-469f-88ae-dc625f0272e4" providerId="ADAL" clId="{B46DC5F4-DE2C-43CB-BE84-D1FB54CD4ADE}" dt="2025-01-22T17:13:08.695" v="2680" actId="2696"/>
        <pc:sldMkLst>
          <pc:docMk/>
          <pc:sldMk cId="2300698950" sldId="427"/>
        </pc:sldMkLst>
      </pc:sldChg>
      <pc:sldChg chg="add del">
        <pc:chgData name="Agustin Olivo" userId="8d630fca-09ec-469f-88ae-dc625f0272e4" providerId="ADAL" clId="{B46DC5F4-DE2C-43CB-BE84-D1FB54CD4ADE}" dt="2025-01-22T17:13:05.941" v="2679" actId="2696"/>
        <pc:sldMkLst>
          <pc:docMk/>
          <pc:sldMk cId="812868131" sldId="428"/>
        </pc:sldMkLst>
      </pc:sldChg>
      <pc:sldChg chg="addSp delSp modSp add mod">
        <pc:chgData name="Agustin Olivo" userId="8d630fca-09ec-469f-88ae-dc625f0272e4" providerId="ADAL" clId="{B46DC5F4-DE2C-43CB-BE84-D1FB54CD4ADE}" dt="2025-01-24T13:43:49.795" v="3171"/>
        <pc:sldMkLst>
          <pc:docMk/>
          <pc:sldMk cId="2051879408" sldId="429"/>
        </pc:sldMkLst>
        <pc:spChg chg="add mod">
          <ac:chgData name="Agustin Olivo" userId="8d630fca-09ec-469f-88ae-dc625f0272e4" providerId="ADAL" clId="{B46DC5F4-DE2C-43CB-BE84-D1FB54CD4ADE}" dt="2025-01-24T13:43:49.795" v="3171"/>
          <ac:spMkLst>
            <pc:docMk/>
            <pc:sldMk cId="2051879408" sldId="429"/>
            <ac:spMk id="2" creationId="{4030DDF1-27F8-9383-4707-83D17E13B24B}"/>
          </ac:spMkLst>
        </pc:spChg>
        <pc:spChg chg="add mod">
          <ac:chgData name="Agustin Olivo" userId="8d630fca-09ec-469f-88ae-dc625f0272e4" providerId="ADAL" clId="{B46DC5F4-DE2C-43CB-BE84-D1FB54CD4ADE}" dt="2025-01-22T16:58:42.375" v="2452"/>
          <ac:spMkLst>
            <pc:docMk/>
            <pc:sldMk cId="2051879408" sldId="429"/>
            <ac:spMk id="3" creationId="{FE356FF5-20D0-F2AF-EB4A-EE252ABCAD0D}"/>
          </ac:spMkLst>
        </pc:spChg>
        <pc:spChg chg="add mod">
          <ac:chgData name="Agustin Olivo" userId="8d630fca-09ec-469f-88ae-dc625f0272e4" providerId="ADAL" clId="{B46DC5F4-DE2C-43CB-BE84-D1FB54CD4ADE}" dt="2025-01-24T13:43:44.664" v="3170" actId="1076"/>
          <ac:spMkLst>
            <pc:docMk/>
            <pc:sldMk cId="2051879408" sldId="429"/>
            <ac:spMk id="5" creationId="{384DD694-DE14-024D-1500-F5589CF0ED7D}"/>
          </ac:spMkLst>
        </pc:spChg>
        <pc:spChg chg="add mod">
          <ac:chgData name="Agustin Olivo" userId="8d630fca-09ec-469f-88ae-dc625f0272e4" providerId="ADAL" clId="{B46DC5F4-DE2C-43CB-BE84-D1FB54CD4ADE}" dt="2025-01-24T13:43:44.664" v="3170" actId="1076"/>
          <ac:spMkLst>
            <pc:docMk/>
            <pc:sldMk cId="2051879408" sldId="429"/>
            <ac:spMk id="6" creationId="{37B268D9-69FF-DF3D-5665-45E13B83C706}"/>
          </ac:spMkLst>
        </pc:spChg>
        <pc:spChg chg="add mod">
          <ac:chgData name="Agustin Olivo" userId="8d630fca-09ec-469f-88ae-dc625f0272e4" providerId="ADAL" clId="{B46DC5F4-DE2C-43CB-BE84-D1FB54CD4ADE}" dt="2025-01-24T13:43:44.664" v="3170" actId="1076"/>
          <ac:spMkLst>
            <pc:docMk/>
            <pc:sldMk cId="2051879408" sldId="429"/>
            <ac:spMk id="7" creationId="{310A19C5-3890-4B7F-841A-0E8F10E7CBDC}"/>
          </ac:spMkLst>
        </pc:spChg>
        <pc:spChg chg="add mod">
          <ac:chgData name="Agustin Olivo" userId="8d630fca-09ec-469f-88ae-dc625f0272e4" providerId="ADAL" clId="{B46DC5F4-DE2C-43CB-BE84-D1FB54CD4ADE}" dt="2025-01-24T13:43:44.664" v="3170" actId="1076"/>
          <ac:spMkLst>
            <pc:docMk/>
            <pc:sldMk cId="2051879408" sldId="429"/>
            <ac:spMk id="8" creationId="{9E15E747-9EE0-077C-CC1B-507508762313}"/>
          </ac:spMkLst>
        </pc:spChg>
        <pc:spChg chg="add mod">
          <ac:chgData name="Agustin Olivo" userId="8d630fca-09ec-469f-88ae-dc625f0272e4" providerId="ADAL" clId="{B46DC5F4-DE2C-43CB-BE84-D1FB54CD4ADE}" dt="2025-01-24T13:43:44.664" v="3170" actId="1076"/>
          <ac:spMkLst>
            <pc:docMk/>
            <pc:sldMk cId="2051879408" sldId="429"/>
            <ac:spMk id="9" creationId="{B2D28E7D-7F01-3A15-0B4A-59D876023188}"/>
          </ac:spMkLst>
        </pc:spChg>
        <pc:spChg chg="add mod">
          <ac:chgData name="Agustin Olivo" userId="8d630fca-09ec-469f-88ae-dc625f0272e4" providerId="ADAL" clId="{B46DC5F4-DE2C-43CB-BE84-D1FB54CD4ADE}" dt="2025-01-24T13:43:44.664" v="3170" actId="1076"/>
          <ac:spMkLst>
            <pc:docMk/>
            <pc:sldMk cId="2051879408" sldId="429"/>
            <ac:spMk id="10" creationId="{74034ED0-6200-8A9F-307F-6566B0914748}"/>
          </ac:spMkLst>
        </pc:spChg>
        <pc:spChg chg="add mod">
          <ac:chgData name="Agustin Olivo" userId="8d630fca-09ec-469f-88ae-dc625f0272e4" providerId="ADAL" clId="{B46DC5F4-DE2C-43CB-BE84-D1FB54CD4ADE}" dt="2025-01-24T13:43:49.795" v="3171"/>
          <ac:spMkLst>
            <pc:docMk/>
            <pc:sldMk cId="2051879408" sldId="429"/>
            <ac:spMk id="12" creationId="{850AE6CC-B47C-E872-62B9-D81E8528B7C6}"/>
          </ac:spMkLst>
        </pc:spChg>
        <pc:spChg chg="add mod">
          <ac:chgData name="Agustin Olivo" userId="8d630fca-09ec-469f-88ae-dc625f0272e4" providerId="ADAL" clId="{B46DC5F4-DE2C-43CB-BE84-D1FB54CD4ADE}" dt="2025-01-24T13:43:49.795" v="3171"/>
          <ac:spMkLst>
            <pc:docMk/>
            <pc:sldMk cId="2051879408" sldId="429"/>
            <ac:spMk id="13" creationId="{BA0757FB-EDC4-DC19-CE6B-C176401D0851}"/>
          </ac:spMkLst>
        </pc:spChg>
        <pc:spChg chg="add mod">
          <ac:chgData name="Agustin Olivo" userId="8d630fca-09ec-469f-88ae-dc625f0272e4" providerId="ADAL" clId="{B46DC5F4-DE2C-43CB-BE84-D1FB54CD4ADE}" dt="2025-01-24T13:43:49.795" v="3171"/>
          <ac:spMkLst>
            <pc:docMk/>
            <pc:sldMk cId="2051879408" sldId="429"/>
            <ac:spMk id="14" creationId="{A0E4BFE1-EF1A-7922-43A3-6196DCE48136}"/>
          </ac:spMkLst>
        </pc:spChg>
        <pc:spChg chg="add mod">
          <ac:chgData name="Agustin Olivo" userId="8d630fca-09ec-469f-88ae-dc625f0272e4" providerId="ADAL" clId="{B46DC5F4-DE2C-43CB-BE84-D1FB54CD4ADE}" dt="2025-01-24T13:43:49.795" v="3171"/>
          <ac:spMkLst>
            <pc:docMk/>
            <pc:sldMk cId="2051879408" sldId="429"/>
            <ac:spMk id="16" creationId="{1A791E6C-01C5-1902-FB2A-1FA62AE1C81D}"/>
          </ac:spMkLst>
        </pc:spChg>
        <pc:spChg chg="add mod">
          <ac:chgData name="Agustin Olivo" userId="8d630fca-09ec-469f-88ae-dc625f0272e4" providerId="ADAL" clId="{B46DC5F4-DE2C-43CB-BE84-D1FB54CD4ADE}" dt="2025-01-24T13:43:49.795" v="3171"/>
          <ac:spMkLst>
            <pc:docMk/>
            <pc:sldMk cId="2051879408" sldId="429"/>
            <ac:spMk id="17" creationId="{98E03A42-E639-DE98-DA4F-BA1A3044D845}"/>
          </ac:spMkLst>
        </pc:spChg>
        <pc:spChg chg="add mod">
          <ac:chgData name="Agustin Olivo" userId="8d630fca-09ec-469f-88ae-dc625f0272e4" providerId="ADAL" clId="{B46DC5F4-DE2C-43CB-BE84-D1FB54CD4ADE}" dt="2025-01-24T13:43:49.795" v="3171"/>
          <ac:spMkLst>
            <pc:docMk/>
            <pc:sldMk cId="2051879408" sldId="429"/>
            <ac:spMk id="18" creationId="{9BAF4875-F5FA-B123-27FE-C8614A6E6496}"/>
          </ac:spMkLst>
        </pc:spChg>
        <pc:spChg chg="add mod">
          <ac:chgData name="Agustin Olivo" userId="8d630fca-09ec-469f-88ae-dc625f0272e4" providerId="ADAL" clId="{B46DC5F4-DE2C-43CB-BE84-D1FB54CD4ADE}" dt="2025-01-24T13:43:49.795" v="3171"/>
          <ac:spMkLst>
            <pc:docMk/>
            <pc:sldMk cId="2051879408" sldId="429"/>
            <ac:spMk id="19" creationId="{EAF3BA3C-BD6E-FA1E-0972-9BE8E65B961F}"/>
          </ac:spMkLst>
        </pc:spChg>
        <pc:picChg chg="add del mod">
          <ac:chgData name="Agustin Olivo" userId="8d630fca-09ec-469f-88ae-dc625f0272e4" providerId="ADAL" clId="{B46DC5F4-DE2C-43CB-BE84-D1FB54CD4ADE}" dt="2025-01-22T17:07:18.135" v="2531" actId="478"/>
          <ac:picMkLst>
            <pc:docMk/>
            <pc:sldMk cId="2051879408" sldId="429"/>
            <ac:picMk id="2" creationId="{900B1486-70FA-052E-3981-A2CFC97E3417}"/>
          </ac:picMkLst>
        </pc:picChg>
        <pc:picChg chg="add mod">
          <ac:chgData name="Agustin Olivo" userId="8d630fca-09ec-469f-88ae-dc625f0272e4" providerId="ADAL" clId="{B46DC5F4-DE2C-43CB-BE84-D1FB54CD4ADE}" dt="2025-01-24T13:43:44.664" v="3170" actId="1076"/>
          <ac:picMkLst>
            <pc:docMk/>
            <pc:sldMk cId="2051879408" sldId="429"/>
            <ac:picMk id="4" creationId="{0FB104F3-C3C1-233D-A7C8-A1C8E3FDCC2E}"/>
          </ac:picMkLst>
        </pc:picChg>
        <pc:cxnChg chg="add mod">
          <ac:chgData name="Agustin Olivo" userId="8d630fca-09ec-469f-88ae-dc625f0272e4" providerId="ADAL" clId="{B46DC5F4-DE2C-43CB-BE84-D1FB54CD4ADE}" dt="2025-01-24T13:43:49.795" v="3171"/>
          <ac:cxnSpMkLst>
            <pc:docMk/>
            <pc:sldMk cId="2051879408" sldId="429"/>
            <ac:cxnSpMk id="11" creationId="{048811FF-BC3D-9E5D-212F-4875C48BD322}"/>
          </ac:cxnSpMkLst>
        </pc:cxnChg>
        <pc:cxnChg chg="add mod">
          <ac:chgData name="Agustin Olivo" userId="8d630fca-09ec-469f-88ae-dc625f0272e4" providerId="ADAL" clId="{B46DC5F4-DE2C-43CB-BE84-D1FB54CD4ADE}" dt="2025-01-24T13:43:49.795" v="3171"/>
          <ac:cxnSpMkLst>
            <pc:docMk/>
            <pc:sldMk cId="2051879408" sldId="429"/>
            <ac:cxnSpMk id="15" creationId="{50ADCE99-80EB-23EB-8955-58B57EA8F155}"/>
          </ac:cxnSpMkLst>
        </pc:cxnChg>
      </pc:sldChg>
      <pc:sldChg chg="del">
        <pc:chgData name="Agustin Olivo" userId="8d630fca-09ec-469f-88ae-dc625f0272e4" providerId="ADAL" clId="{B46DC5F4-DE2C-43CB-BE84-D1FB54CD4ADE}" dt="2025-01-22T16:55:37.936" v="2173" actId="47"/>
        <pc:sldMkLst>
          <pc:docMk/>
          <pc:sldMk cId="504209272" sldId="430"/>
        </pc:sldMkLst>
      </pc:sldChg>
      <pc:sldChg chg="addSp delSp modSp add del mod ord">
        <pc:chgData name="Agustin Olivo" userId="8d630fca-09ec-469f-88ae-dc625f0272e4" providerId="ADAL" clId="{B46DC5F4-DE2C-43CB-BE84-D1FB54CD4ADE}" dt="2025-01-22T17:10:35.886" v="2645" actId="47"/>
        <pc:sldMkLst>
          <pc:docMk/>
          <pc:sldMk cId="3323136320" sldId="431"/>
        </pc:sldMkLst>
        <pc:spChg chg="add del mod">
          <ac:chgData name="Agustin Olivo" userId="8d630fca-09ec-469f-88ae-dc625f0272e4" providerId="ADAL" clId="{B46DC5F4-DE2C-43CB-BE84-D1FB54CD4ADE}" dt="2025-01-22T16:51:02.674" v="1556" actId="21"/>
          <ac:spMkLst>
            <pc:docMk/>
            <pc:sldMk cId="3323136320" sldId="431"/>
            <ac:spMk id="2" creationId="{80F4BA17-F9F2-E697-1ED1-301B372E6809}"/>
          </ac:spMkLst>
        </pc:spChg>
      </pc:sldChg>
      <pc:sldChg chg="addSp modSp add mod">
        <pc:chgData name="Agustin Olivo" userId="8d630fca-09ec-469f-88ae-dc625f0272e4" providerId="ADAL" clId="{B46DC5F4-DE2C-43CB-BE84-D1FB54CD4ADE}" dt="2025-01-23T20:26:44.123" v="2790" actId="20577"/>
        <pc:sldMkLst>
          <pc:docMk/>
          <pc:sldMk cId="4172410877" sldId="432"/>
        </pc:sldMkLst>
        <pc:spChg chg="add mod">
          <ac:chgData name="Agustin Olivo" userId="8d630fca-09ec-469f-88ae-dc625f0272e4" providerId="ADAL" clId="{B46DC5F4-DE2C-43CB-BE84-D1FB54CD4ADE}" dt="2025-01-23T20:26:44.123" v="2790" actId="20577"/>
          <ac:spMkLst>
            <pc:docMk/>
            <pc:sldMk cId="4172410877" sldId="432"/>
            <ac:spMk id="5" creationId="{80F4BA17-F9F2-E697-1ED1-301B372E6809}"/>
          </ac:spMkLst>
        </pc:spChg>
        <pc:spChg chg="add mod">
          <ac:chgData name="Agustin Olivo" userId="8d630fca-09ec-469f-88ae-dc625f0272e4" providerId="ADAL" clId="{B46DC5F4-DE2C-43CB-BE84-D1FB54CD4ADE}" dt="2025-01-22T16:53:57.951" v="2014" actId="403"/>
          <ac:spMkLst>
            <pc:docMk/>
            <pc:sldMk cId="4172410877" sldId="432"/>
            <ac:spMk id="6" creationId="{75CEB30F-48E1-7DDF-CCDA-DC793B90FBEF}"/>
          </ac:spMkLst>
        </pc:spChg>
        <pc:spChg chg="add mod">
          <ac:chgData name="Agustin Olivo" userId="8d630fca-09ec-469f-88ae-dc625f0272e4" providerId="ADAL" clId="{B46DC5F4-DE2C-43CB-BE84-D1FB54CD4ADE}" dt="2025-01-22T16:54:13.582" v="2029" actId="1038"/>
          <ac:spMkLst>
            <pc:docMk/>
            <pc:sldMk cId="4172410877" sldId="432"/>
            <ac:spMk id="7" creationId="{EC9163EC-2DC4-0875-F2EE-8B165D7A689E}"/>
          </ac:spMkLst>
        </pc:spChg>
        <pc:picChg chg="add mod">
          <ac:chgData name="Agustin Olivo" userId="8d630fca-09ec-469f-88ae-dc625f0272e4" providerId="ADAL" clId="{B46DC5F4-DE2C-43CB-BE84-D1FB54CD4ADE}" dt="2025-01-22T16:53:36.366" v="1984" actId="1076"/>
          <ac:picMkLst>
            <pc:docMk/>
            <pc:sldMk cId="4172410877" sldId="432"/>
            <ac:picMk id="3" creationId="{5EBD6064-E8B6-BDB8-BF01-9CADB1824262}"/>
          </ac:picMkLst>
        </pc:picChg>
        <pc:picChg chg="add mod">
          <ac:chgData name="Agustin Olivo" userId="8d630fca-09ec-469f-88ae-dc625f0272e4" providerId="ADAL" clId="{B46DC5F4-DE2C-43CB-BE84-D1FB54CD4ADE}" dt="2025-01-22T16:53:38.226" v="1985" actId="14100"/>
          <ac:picMkLst>
            <pc:docMk/>
            <pc:sldMk cId="4172410877" sldId="432"/>
            <ac:picMk id="4" creationId="{589139E3-7D92-8B66-D05A-8EDA53318360}"/>
          </ac:picMkLst>
        </pc:picChg>
      </pc:sldChg>
      <pc:sldChg chg="add del">
        <pc:chgData name="Agustin Olivo" userId="8d630fca-09ec-469f-88ae-dc625f0272e4" providerId="ADAL" clId="{B46DC5F4-DE2C-43CB-BE84-D1FB54CD4ADE}" dt="2025-01-22T17:09:20.889" v="2627" actId="2696"/>
        <pc:sldMkLst>
          <pc:docMk/>
          <pc:sldMk cId="3653385996" sldId="433"/>
        </pc:sldMkLst>
      </pc:sldChg>
      <pc:sldChg chg="addSp delSp modSp add mod">
        <pc:chgData name="Agustin Olivo" userId="8d630fca-09ec-469f-88ae-dc625f0272e4" providerId="ADAL" clId="{B46DC5F4-DE2C-43CB-BE84-D1FB54CD4ADE}" dt="2025-01-22T17:10:55.002" v="2678" actId="403"/>
        <pc:sldMkLst>
          <pc:docMk/>
          <pc:sldMk cId="3014526595" sldId="434"/>
        </pc:sldMkLst>
        <pc:spChg chg="add mod">
          <ac:chgData name="Agustin Olivo" userId="8d630fca-09ec-469f-88ae-dc625f0272e4" providerId="ADAL" clId="{B46DC5F4-DE2C-43CB-BE84-D1FB54CD4ADE}" dt="2025-01-22T17:10:55.002" v="2678" actId="403"/>
          <ac:spMkLst>
            <pc:docMk/>
            <pc:sldMk cId="3014526595" sldId="434"/>
            <ac:spMk id="4" creationId="{275F6438-63F8-80AF-5AFD-5ACF0CB92246}"/>
          </ac:spMkLst>
        </pc:spChg>
        <pc:picChg chg="add del">
          <ac:chgData name="Agustin Olivo" userId="8d630fca-09ec-469f-88ae-dc625f0272e4" providerId="ADAL" clId="{B46DC5F4-DE2C-43CB-BE84-D1FB54CD4ADE}" dt="2025-01-22T16:49:50.854" v="1536" actId="21"/>
          <ac:picMkLst>
            <pc:docMk/>
            <pc:sldMk cId="3014526595" sldId="434"/>
            <ac:picMk id="3" creationId="{5EBD6064-E8B6-BDB8-BF01-9CADB1824262}"/>
          </ac:picMkLst>
        </pc:picChg>
      </pc:sldChg>
      <pc:sldChg chg="addSp modSp mod">
        <pc:chgData name="Agustin Olivo" userId="8d630fca-09ec-469f-88ae-dc625f0272e4" providerId="ADAL" clId="{B46DC5F4-DE2C-43CB-BE84-D1FB54CD4ADE}" dt="2025-01-22T16:57:07.939" v="2216" actId="1035"/>
        <pc:sldMkLst>
          <pc:docMk/>
          <pc:sldMk cId="2276184321" sldId="435"/>
        </pc:sldMkLst>
        <pc:spChg chg="add mod">
          <ac:chgData name="Agustin Olivo" userId="8d630fca-09ec-469f-88ae-dc625f0272e4" providerId="ADAL" clId="{B46DC5F4-DE2C-43CB-BE84-D1FB54CD4ADE}" dt="2025-01-22T16:56:43.259" v="2205" actId="1076"/>
          <ac:spMkLst>
            <pc:docMk/>
            <pc:sldMk cId="2276184321" sldId="435"/>
            <ac:spMk id="19" creationId="{306632F4-E02B-0844-1953-D3B1206F161A}"/>
          </ac:spMkLst>
        </pc:spChg>
        <pc:spChg chg="add mod">
          <ac:chgData name="Agustin Olivo" userId="8d630fca-09ec-469f-88ae-dc625f0272e4" providerId="ADAL" clId="{B46DC5F4-DE2C-43CB-BE84-D1FB54CD4ADE}" dt="2025-01-22T16:57:07.939" v="2216" actId="1035"/>
          <ac:spMkLst>
            <pc:docMk/>
            <pc:sldMk cId="2276184321" sldId="435"/>
            <ac:spMk id="21" creationId="{ACAA0416-1820-D9E9-00BC-351F25C55F20}"/>
          </ac:spMkLst>
        </pc:spChg>
        <pc:spChg chg="add mod">
          <ac:chgData name="Agustin Olivo" userId="8d630fca-09ec-469f-88ae-dc625f0272e4" providerId="ADAL" clId="{B46DC5F4-DE2C-43CB-BE84-D1FB54CD4ADE}" dt="2025-01-22T16:57:04.926" v="2212" actId="1076"/>
          <ac:spMkLst>
            <pc:docMk/>
            <pc:sldMk cId="2276184321" sldId="435"/>
            <ac:spMk id="22" creationId="{D664E4B1-58DE-B700-4558-43136D206FA7}"/>
          </ac:spMkLst>
        </pc:spChg>
        <pc:picChg chg="add mod">
          <ac:chgData name="Agustin Olivo" userId="8d630fca-09ec-469f-88ae-dc625f0272e4" providerId="ADAL" clId="{B46DC5F4-DE2C-43CB-BE84-D1FB54CD4ADE}" dt="2025-01-22T16:56:41.421" v="2204" actId="1076"/>
          <ac:picMkLst>
            <pc:docMk/>
            <pc:sldMk cId="2276184321" sldId="435"/>
            <ac:picMk id="18" creationId="{4D1F66E5-5581-FFD2-3E06-9B529374B5B4}"/>
          </ac:picMkLst>
        </pc:picChg>
      </pc:sldChg>
      <pc:sldChg chg="modSp add mod">
        <pc:chgData name="Agustin Olivo" userId="8d630fca-09ec-469f-88ae-dc625f0272e4" providerId="ADAL" clId="{B46DC5F4-DE2C-43CB-BE84-D1FB54CD4ADE}" dt="2025-01-22T17:10:28.546" v="2642" actId="20577"/>
        <pc:sldMkLst>
          <pc:docMk/>
          <pc:sldMk cId="2296149504" sldId="436"/>
        </pc:sldMkLst>
        <pc:spChg chg="mod">
          <ac:chgData name="Agustin Olivo" userId="8d630fca-09ec-469f-88ae-dc625f0272e4" providerId="ADAL" clId="{B46DC5F4-DE2C-43CB-BE84-D1FB54CD4ADE}" dt="2025-01-22T17:10:28.546" v="2642" actId="20577"/>
          <ac:spMkLst>
            <pc:docMk/>
            <pc:sldMk cId="2296149504" sldId="436"/>
            <ac:spMk id="5" creationId="{4A5E7C33-02AF-8FB1-8831-2F97336BEC3E}"/>
          </ac:spMkLst>
        </pc:spChg>
      </pc:sldChg>
      <pc:sldChg chg="delSp add mod">
        <pc:chgData name="Agustin Olivo" userId="8d630fca-09ec-469f-88ae-dc625f0272e4" providerId="ADAL" clId="{B46DC5F4-DE2C-43CB-BE84-D1FB54CD4ADE}" dt="2025-01-22T17:15:42.647" v="2777" actId="478"/>
        <pc:sldMkLst>
          <pc:docMk/>
          <pc:sldMk cId="2241903108" sldId="437"/>
        </pc:sldMkLst>
        <pc:spChg chg="del">
          <ac:chgData name="Agustin Olivo" userId="8d630fca-09ec-469f-88ae-dc625f0272e4" providerId="ADAL" clId="{B46DC5F4-DE2C-43CB-BE84-D1FB54CD4ADE}" dt="2025-01-22T17:15:42.647" v="2777" actId="478"/>
          <ac:spMkLst>
            <pc:docMk/>
            <pc:sldMk cId="2241903108" sldId="437"/>
            <ac:spMk id="19" creationId="{EF81F340-4B8B-C634-84D7-0414DD0F7EA5}"/>
          </ac:spMkLst>
        </pc:spChg>
        <pc:picChg chg="del">
          <ac:chgData name="Agustin Olivo" userId="8d630fca-09ec-469f-88ae-dc625f0272e4" providerId="ADAL" clId="{B46DC5F4-DE2C-43CB-BE84-D1FB54CD4ADE}" dt="2025-01-22T17:15:42.647" v="2777" actId="478"/>
          <ac:picMkLst>
            <pc:docMk/>
            <pc:sldMk cId="2241903108" sldId="437"/>
            <ac:picMk id="18" creationId="{E089B56D-213B-3FEE-C366-BB6E1CD19AFA}"/>
          </ac:picMkLst>
        </pc:picChg>
      </pc:sldChg>
      <pc:sldChg chg="delSp new del mod">
        <pc:chgData name="Agustin Olivo" userId="8d630fca-09ec-469f-88ae-dc625f0272e4" providerId="ADAL" clId="{B46DC5F4-DE2C-43CB-BE84-D1FB54CD4ADE}" dt="2025-01-29T13:38:26.311" v="3574" actId="2696"/>
        <pc:sldMkLst>
          <pc:docMk/>
          <pc:sldMk cId="870035287" sldId="438"/>
        </pc:sldMkLst>
        <pc:spChg chg="del">
          <ac:chgData name="Agustin Olivo" userId="8d630fca-09ec-469f-88ae-dc625f0272e4" providerId="ADAL" clId="{B46DC5F4-DE2C-43CB-BE84-D1FB54CD4ADE}" dt="2025-01-28T23:38:50.549" v="3178" actId="478"/>
          <ac:spMkLst>
            <pc:docMk/>
            <pc:sldMk cId="870035287" sldId="438"/>
            <ac:spMk id="2" creationId="{BBE23774-2EDB-BFB0-A269-36D241EB0645}"/>
          </ac:spMkLst>
        </pc:spChg>
        <pc:spChg chg="del">
          <ac:chgData name="Agustin Olivo" userId="8d630fca-09ec-469f-88ae-dc625f0272e4" providerId="ADAL" clId="{B46DC5F4-DE2C-43CB-BE84-D1FB54CD4ADE}" dt="2025-01-28T23:38:51.593" v="3179" actId="478"/>
          <ac:spMkLst>
            <pc:docMk/>
            <pc:sldMk cId="870035287" sldId="438"/>
            <ac:spMk id="3" creationId="{83C8A46A-2160-4E66-5DE3-B72020FA30D8}"/>
          </ac:spMkLst>
        </pc:spChg>
      </pc:sldChg>
      <pc:sldChg chg="addSp delSp modSp add mod ord">
        <pc:chgData name="Agustin Olivo" userId="8d630fca-09ec-469f-88ae-dc625f0272e4" providerId="ADAL" clId="{B46DC5F4-DE2C-43CB-BE84-D1FB54CD4ADE}" dt="2025-01-29T13:38:30.813" v="3576" actId="1076"/>
        <pc:sldMkLst>
          <pc:docMk/>
          <pc:sldMk cId="1026436539" sldId="439"/>
        </pc:sldMkLst>
        <pc:spChg chg="add mod">
          <ac:chgData name="Agustin Olivo" userId="8d630fca-09ec-469f-88ae-dc625f0272e4" providerId="ADAL" clId="{B46DC5F4-DE2C-43CB-BE84-D1FB54CD4ADE}" dt="2025-01-28T23:55:18.831" v="3341" actId="20577"/>
          <ac:spMkLst>
            <pc:docMk/>
            <pc:sldMk cId="1026436539" sldId="439"/>
            <ac:spMk id="4" creationId="{FC1A8E63-86D8-50D4-CC89-8A2C48AC98E5}"/>
          </ac:spMkLst>
        </pc:spChg>
        <pc:picChg chg="add mod">
          <ac:chgData name="Agustin Olivo" userId="8d630fca-09ec-469f-88ae-dc625f0272e4" providerId="ADAL" clId="{B46DC5F4-DE2C-43CB-BE84-D1FB54CD4ADE}" dt="2025-01-29T13:38:30.813" v="3576" actId="1076"/>
          <ac:picMkLst>
            <pc:docMk/>
            <pc:sldMk cId="1026436539" sldId="439"/>
            <ac:picMk id="2" creationId="{F98461C7-BD0F-4E6E-AC2D-D409E94A2C7D}"/>
          </ac:picMkLst>
        </pc:picChg>
        <pc:cxnChg chg="add del mod">
          <ac:chgData name="Agustin Olivo" userId="8d630fca-09ec-469f-88ae-dc625f0272e4" providerId="ADAL" clId="{B46DC5F4-DE2C-43CB-BE84-D1FB54CD4ADE}" dt="2025-01-29T13:38:29.411" v="3575" actId="478"/>
          <ac:cxnSpMkLst>
            <pc:docMk/>
            <pc:sldMk cId="1026436539" sldId="439"/>
            <ac:cxnSpMk id="3" creationId="{AB9B2F2B-685F-5601-3376-9E2247D0790E}"/>
          </ac:cxnSpMkLst>
        </pc:cxnChg>
      </pc:sldChg>
      <pc:sldChg chg="addSp modSp add mod">
        <pc:chgData name="Agustin Olivo" userId="8d630fca-09ec-469f-88ae-dc625f0272e4" providerId="ADAL" clId="{B46DC5F4-DE2C-43CB-BE84-D1FB54CD4ADE}" dt="2025-01-28T23:57:07.736" v="3387" actId="14100"/>
        <pc:sldMkLst>
          <pc:docMk/>
          <pc:sldMk cId="2999538863" sldId="440"/>
        </pc:sldMkLst>
        <pc:picChg chg="add mod modCrop">
          <ac:chgData name="Agustin Olivo" userId="8d630fca-09ec-469f-88ae-dc625f0272e4" providerId="ADAL" clId="{B46DC5F4-DE2C-43CB-BE84-D1FB54CD4ADE}" dt="2025-01-28T23:57:07.736" v="3387" actId="14100"/>
          <ac:picMkLst>
            <pc:docMk/>
            <pc:sldMk cId="2999538863" sldId="440"/>
            <ac:picMk id="2" creationId="{B9FD5F80-10BF-B41F-7796-83C5375E2F1A}"/>
          </ac:picMkLst>
        </pc:picChg>
      </pc:sldChg>
      <pc:sldChg chg="addSp modSp add mod">
        <pc:chgData name="Agustin Olivo" userId="8d630fca-09ec-469f-88ae-dc625f0272e4" providerId="ADAL" clId="{B46DC5F4-DE2C-43CB-BE84-D1FB54CD4ADE}" dt="2025-01-28T23:59:18.096" v="3455" actId="1076"/>
        <pc:sldMkLst>
          <pc:docMk/>
          <pc:sldMk cId="3033177118" sldId="441"/>
        </pc:sldMkLst>
        <pc:spChg chg="add mod">
          <ac:chgData name="Agustin Olivo" userId="8d630fca-09ec-469f-88ae-dc625f0272e4" providerId="ADAL" clId="{B46DC5F4-DE2C-43CB-BE84-D1FB54CD4ADE}" dt="2025-01-28T23:59:08.668" v="3446" actId="20577"/>
          <ac:spMkLst>
            <pc:docMk/>
            <pc:sldMk cId="3033177118" sldId="441"/>
            <ac:spMk id="3" creationId="{D8C31599-D134-34BF-6AB4-6DAD72FA5595}"/>
          </ac:spMkLst>
        </pc:spChg>
        <pc:picChg chg="add mod">
          <ac:chgData name="Agustin Olivo" userId="8d630fca-09ec-469f-88ae-dc625f0272e4" providerId="ADAL" clId="{B46DC5F4-DE2C-43CB-BE84-D1FB54CD4ADE}" dt="2025-01-28T23:59:18.096" v="3455" actId="1076"/>
          <ac:picMkLst>
            <pc:docMk/>
            <pc:sldMk cId="3033177118" sldId="441"/>
            <ac:picMk id="2" creationId="{325E76F7-BC9D-3248-E866-2653DD01C7B1}"/>
          </ac:picMkLst>
        </pc:picChg>
      </pc:sldChg>
      <pc:sldChg chg="addSp modSp add mod ord">
        <pc:chgData name="Agustin Olivo" userId="8d630fca-09ec-469f-88ae-dc625f0272e4" providerId="ADAL" clId="{B46DC5F4-DE2C-43CB-BE84-D1FB54CD4ADE}" dt="2025-01-28T23:58:06.397" v="3415" actId="14100"/>
        <pc:sldMkLst>
          <pc:docMk/>
          <pc:sldMk cId="3557481882" sldId="442"/>
        </pc:sldMkLst>
        <pc:spChg chg="add mod">
          <ac:chgData name="Agustin Olivo" userId="8d630fca-09ec-469f-88ae-dc625f0272e4" providerId="ADAL" clId="{B46DC5F4-DE2C-43CB-BE84-D1FB54CD4ADE}" dt="2025-01-28T23:57:25.982" v="3406" actId="20577"/>
          <ac:spMkLst>
            <pc:docMk/>
            <pc:sldMk cId="3557481882" sldId="442"/>
            <ac:spMk id="3" creationId="{B5FCBAB7-011E-58C1-6FAE-616870ED4AF5}"/>
          </ac:spMkLst>
        </pc:spChg>
        <pc:spChg chg="add mod">
          <ac:chgData name="Agustin Olivo" userId="8d630fca-09ec-469f-88ae-dc625f0272e4" providerId="ADAL" clId="{B46DC5F4-DE2C-43CB-BE84-D1FB54CD4ADE}" dt="2025-01-28T23:57:54.496" v="3411" actId="1076"/>
          <ac:spMkLst>
            <pc:docMk/>
            <pc:sldMk cId="3557481882" sldId="442"/>
            <ac:spMk id="4" creationId="{EE125B28-3EDB-4951-D77F-7AB3B8930CD1}"/>
          </ac:spMkLst>
        </pc:spChg>
        <pc:spChg chg="add mod">
          <ac:chgData name="Agustin Olivo" userId="8d630fca-09ec-469f-88ae-dc625f0272e4" providerId="ADAL" clId="{B46DC5F4-DE2C-43CB-BE84-D1FB54CD4ADE}" dt="2025-01-28T23:58:06.397" v="3415" actId="14100"/>
          <ac:spMkLst>
            <pc:docMk/>
            <pc:sldMk cId="3557481882" sldId="442"/>
            <ac:spMk id="5" creationId="{655168D7-C0E1-4317-6063-CB324AACEB37}"/>
          </ac:spMkLst>
        </pc:spChg>
        <pc:spChg chg="add mod">
          <ac:chgData name="Agustin Olivo" userId="8d630fca-09ec-469f-88ae-dc625f0272e4" providerId="ADAL" clId="{B46DC5F4-DE2C-43CB-BE84-D1FB54CD4ADE}" dt="2025-01-28T23:57:59.018" v="3413" actId="1076"/>
          <ac:spMkLst>
            <pc:docMk/>
            <pc:sldMk cId="3557481882" sldId="442"/>
            <ac:spMk id="6" creationId="{D234CC17-8134-BF5B-A846-3E4D51DDC191}"/>
          </ac:spMkLst>
        </pc:spChg>
        <pc:spChg chg="add mod">
          <ac:chgData name="Agustin Olivo" userId="8d630fca-09ec-469f-88ae-dc625f0272e4" providerId="ADAL" clId="{B46DC5F4-DE2C-43CB-BE84-D1FB54CD4ADE}" dt="2025-01-28T23:58:03.816" v="3414" actId="14100"/>
          <ac:spMkLst>
            <pc:docMk/>
            <pc:sldMk cId="3557481882" sldId="442"/>
            <ac:spMk id="7" creationId="{147855E4-BA9A-78C2-FB44-B0A1C8C61A92}"/>
          </ac:spMkLst>
        </pc:spChg>
        <pc:picChg chg="add mod">
          <ac:chgData name="Agustin Olivo" userId="8d630fca-09ec-469f-88ae-dc625f0272e4" providerId="ADAL" clId="{B46DC5F4-DE2C-43CB-BE84-D1FB54CD4ADE}" dt="2025-01-28T23:57:32.557" v="3409" actId="14100"/>
          <ac:picMkLst>
            <pc:docMk/>
            <pc:sldMk cId="3557481882" sldId="442"/>
            <ac:picMk id="2" creationId="{08975F7E-8BA7-42F6-269C-B087ED3F26FD}"/>
          </ac:picMkLst>
        </pc:picChg>
      </pc:sldChg>
      <pc:sldChg chg="addSp modSp add mod ord">
        <pc:chgData name="Agustin Olivo" userId="8d630fca-09ec-469f-88ae-dc625f0272e4" providerId="ADAL" clId="{B46DC5F4-DE2C-43CB-BE84-D1FB54CD4ADE}" dt="2025-01-28T23:55:44.750" v="3353"/>
        <pc:sldMkLst>
          <pc:docMk/>
          <pc:sldMk cId="3368146855" sldId="443"/>
        </pc:sldMkLst>
        <pc:spChg chg="add mod">
          <ac:chgData name="Agustin Olivo" userId="8d630fca-09ec-469f-88ae-dc625f0272e4" providerId="ADAL" clId="{B46DC5F4-DE2C-43CB-BE84-D1FB54CD4ADE}" dt="2025-01-28T23:53:50.529" v="3258" actId="1076"/>
          <ac:spMkLst>
            <pc:docMk/>
            <pc:sldMk cId="3368146855" sldId="443"/>
            <ac:spMk id="8" creationId="{7C7D40C9-861F-F5BF-4680-515883C898F1}"/>
          </ac:spMkLst>
        </pc:spChg>
        <pc:spChg chg="add mod">
          <ac:chgData name="Agustin Olivo" userId="8d630fca-09ec-469f-88ae-dc625f0272e4" providerId="ADAL" clId="{B46DC5F4-DE2C-43CB-BE84-D1FB54CD4ADE}" dt="2025-01-28T23:54:04.179" v="3263" actId="1076"/>
          <ac:spMkLst>
            <pc:docMk/>
            <pc:sldMk cId="3368146855" sldId="443"/>
            <ac:spMk id="9" creationId="{EA4482A2-6E77-576D-57DE-9D1D36AE1193}"/>
          </ac:spMkLst>
        </pc:spChg>
        <pc:spChg chg="add mod">
          <ac:chgData name="Agustin Olivo" userId="8d630fca-09ec-469f-88ae-dc625f0272e4" providerId="ADAL" clId="{B46DC5F4-DE2C-43CB-BE84-D1FB54CD4ADE}" dt="2025-01-28T23:53:55.979" v="3260" actId="1076"/>
          <ac:spMkLst>
            <pc:docMk/>
            <pc:sldMk cId="3368146855" sldId="443"/>
            <ac:spMk id="10" creationId="{C2614D3E-7B5F-6B34-CB75-ACA5EAC6DF6A}"/>
          </ac:spMkLst>
        </pc:spChg>
        <pc:spChg chg="add mod">
          <ac:chgData name="Agustin Olivo" userId="8d630fca-09ec-469f-88ae-dc625f0272e4" providerId="ADAL" clId="{B46DC5F4-DE2C-43CB-BE84-D1FB54CD4ADE}" dt="2025-01-28T23:53:53.980" v="3259" actId="1076"/>
          <ac:spMkLst>
            <pc:docMk/>
            <pc:sldMk cId="3368146855" sldId="443"/>
            <ac:spMk id="11" creationId="{F5E6F481-5642-7A5D-8235-B043FD1D6ACE}"/>
          </ac:spMkLst>
        </pc:spChg>
        <pc:spChg chg="add mod">
          <ac:chgData name="Agustin Olivo" userId="8d630fca-09ec-469f-88ae-dc625f0272e4" providerId="ADAL" clId="{B46DC5F4-DE2C-43CB-BE84-D1FB54CD4ADE}" dt="2025-01-28T23:55:44.750" v="3353"/>
          <ac:spMkLst>
            <pc:docMk/>
            <pc:sldMk cId="3368146855" sldId="443"/>
            <ac:spMk id="12" creationId="{852CF8E8-1A9D-B4B4-BBF9-0F8E44D547F2}"/>
          </ac:spMkLst>
        </pc:spChg>
        <pc:picChg chg="add mod">
          <ac:chgData name="Agustin Olivo" userId="8d630fca-09ec-469f-88ae-dc625f0272e4" providerId="ADAL" clId="{B46DC5F4-DE2C-43CB-BE84-D1FB54CD4ADE}" dt="2025-01-28T23:53:59.437" v="3262" actId="1076"/>
          <ac:picMkLst>
            <pc:docMk/>
            <pc:sldMk cId="3368146855" sldId="443"/>
            <ac:picMk id="2" creationId="{EA30AA99-9D11-C7D8-3A3F-03D2091748E5}"/>
          </ac:picMkLst>
        </pc:picChg>
        <pc:cxnChg chg="add mod">
          <ac:chgData name="Agustin Olivo" userId="8d630fca-09ec-469f-88ae-dc625f0272e4" providerId="ADAL" clId="{B46DC5F4-DE2C-43CB-BE84-D1FB54CD4ADE}" dt="2025-01-28T23:54:15.795" v="3267" actId="1076"/>
          <ac:cxnSpMkLst>
            <pc:docMk/>
            <pc:sldMk cId="3368146855" sldId="443"/>
            <ac:cxnSpMk id="4" creationId="{4925413F-2531-B3D0-446A-759666088DF9}"/>
          </ac:cxnSpMkLst>
        </pc:cxnChg>
        <pc:cxnChg chg="add mod">
          <ac:chgData name="Agustin Olivo" userId="8d630fca-09ec-469f-88ae-dc625f0272e4" providerId="ADAL" clId="{B46DC5F4-DE2C-43CB-BE84-D1FB54CD4ADE}" dt="2025-01-28T23:54:06.262" v="3264" actId="1076"/>
          <ac:cxnSpMkLst>
            <pc:docMk/>
            <pc:sldMk cId="3368146855" sldId="443"/>
            <ac:cxnSpMk id="5" creationId="{5EE453CA-FF55-3D76-F0F4-831C7C6235B0}"/>
          </ac:cxnSpMkLst>
        </pc:cxnChg>
        <pc:cxnChg chg="add mod">
          <ac:chgData name="Agustin Olivo" userId="8d630fca-09ec-469f-88ae-dc625f0272e4" providerId="ADAL" clId="{B46DC5F4-DE2C-43CB-BE84-D1FB54CD4ADE}" dt="2025-01-28T23:54:08.537" v="3265" actId="1076"/>
          <ac:cxnSpMkLst>
            <pc:docMk/>
            <pc:sldMk cId="3368146855" sldId="443"/>
            <ac:cxnSpMk id="6" creationId="{E02E56E8-5B88-F042-D606-F9C82D962E31}"/>
          </ac:cxnSpMkLst>
        </pc:cxnChg>
        <pc:cxnChg chg="add mod">
          <ac:chgData name="Agustin Olivo" userId="8d630fca-09ec-469f-88ae-dc625f0272e4" providerId="ADAL" clId="{B46DC5F4-DE2C-43CB-BE84-D1FB54CD4ADE}" dt="2025-01-28T23:54:11.191" v="3266" actId="1076"/>
          <ac:cxnSpMkLst>
            <pc:docMk/>
            <pc:sldMk cId="3368146855" sldId="443"/>
            <ac:cxnSpMk id="7" creationId="{D4675462-CBEC-2C1A-3A8A-34DD5716A6C0}"/>
          </ac:cxnSpMkLst>
        </pc:cxnChg>
      </pc:sldChg>
      <pc:sldChg chg="delSp modSp new del mod">
        <pc:chgData name="Agustin Olivo" userId="8d630fca-09ec-469f-88ae-dc625f0272e4" providerId="ADAL" clId="{B46DC5F4-DE2C-43CB-BE84-D1FB54CD4ADE}" dt="2025-01-29T13:38:26.311" v="3574" actId="2696"/>
        <pc:sldMkLst>
          <pc:docMk/>
          <pc:sldMk cId="4221519194" sldId="444"/>
        </pc:sldMkLst>
        <pc:spChg chg="mod">
          <ac:chgData name="Agustin Olivo" userId="8d630fca-09ec-469f-88ae-dc625f0272e4" providerId="ADAL" clId="{B46DC5F4-DE2C-43CB-BE84-D1FB54CD4ADE}" dt="2025-01-28T23:39:09.222" v="3204" actId="20577"/>
          <ac:spMkLst>
            <pc:docMk/>
            <pc:sldMk cId="4221519194" sldId="444"/>
            <ac:spMk id="2" creationId="{301B156E-C508-53E8-5EEB-ADC22692B25E}"/>
          </ac:spMkLst>
        </pc:spChg>
        <pc:spChg chg="del">
          <ac:chgData name="Agustin Olivo" userId="8d630fca-09ec-469f-88ae-dc625f0272e4" providerId="ADAL" clId="{B46DC5F4-DE2C-43CB-BE84-D1FB54CD4ADE}" dt="2025-01-28T23:39:12.605" v="3205" actId="478"/>
          <ac:spMkLst>
            <pc:docMk/>
            <pc:sldMk cId="4221519194" sldId="444"/>
            <ac:spMk id="3" creationId="{CC35ABEE-6A14-47AB-3BD7-6DE65D3CE890}"/>
          </ac:spMkLst>
        </pc:spChg>
      </pc:sldChg>
      <pc:sldChg chg="addSp modSp add mod ord">
        <pc:chgData name="Agustin Olivo" userId="8d630fca-09ec-469f-88ae-dc625f0272e4" providerId="ADAL" clId="{B46DC5F4-DE2C-43CB-BE84-D1FB54CD4ADE}" dt="2025-01-28T23:59:12.191" v="3453" actId="20577"/>
        <pc:sldMkLst>
          <pc:docMk/>
          <pc:sldMk cId="2707358847" sldId="445"/>
        </pc:sldMkLst>
        <pc:spChg chg="add mod">
          <ac:chgData name="Agustin Olivo" userId="8d630fca-09ec-469f-88ae-dc625f0272e4" providerId="ADAL" clId="{B46DC5F4-DE2C-43CB-BE84-D1FB54CD4ADE}" dt="2025-01-28T23:59:12.191" v="3453" actId="20577"/>
          <ac:spMkLst>
            <pc:docMk/>
            <pc:sldMk cId="2707358847" sldId="445"/>
            <ac:spMk id="3" creationId="{C1BE5339-593D-F6E3-F3D2-54D4268A4224}"/>
          </ac:spMkLst>
        </pc:spChg>
        <pc:picChg chg="add mod modCrop">
          <ac:chgData name="Agustin Olivo" userId="8d630fca-09ec-469f-88ae-dc625f0272e4" providerId="ADAL" clId="{B46DC5F4-DE2C-43CB-BE84-D1FB54CD4ADE}" dt="2025-01-28T23:58:43.431" v="3433" actId="14100"/>
          <ac:picMkLst>
            <pc:docMk/>
            <pc:sldMk cId="2707358847" sldId="445"/>
            <ac:picMk id="2" creationId="{6AE1F378-D06F-9CA0-BDCA-435FABAFD196}"/>
          </ac:picMkLst>
        </pc:picChg>
      </pc:sldChg>
      <pc:sldChg chg="add">
        <pc:chgData name="Agustin Olivo" userId="8d630fca-09ec-469f-88ae-dc625f0272e4" providerId="ADAL" clId="{B46DC5F4-DE2C-43CB-BE84-D1FB54CD4ADE}" dt="2025-01-28T23:46:49.269" v="3236"/>
        <pc:sldMkLst>
          <pc:docMk/>
          <pc:sldMk cId="2258598511" sldId="446"/>
        </pc:sldMkLst>
      </pc:sldChg>
      <pc:sldChg chg="modSp new del mod">
        <pc:chgData name="Agustin Olivo" userId="8d630fca-09ec-469f-88ae-dc625f0272e4" providerId="ADAL" clId="{B46DC5F4-DE2C-43CB-BE84-D1FB54CD4ADE}" dt="2025-01-28T23:57:12.839" v="3388" actId="2696"/>
        <pc:sldMkLst>
          <pc:docMk/>
          <pc:sldMk cId="155911021" sldId="447"/>
        </pc:sldMkLst>
        <pc:spChg chg="mod">
          <ac:chgData name="Agustin Olivo" userId="8d630fca-09ec-469f-88ae-dc625f0272e4" providerId="ADAL" clId="{B46DC5F4-DE2C-43CB-BE84-D1FB54CD4ADE}" dt="2025-01-28T23:46:53.703" v="3244" actId="20577"/>
          <ac:spMkLst>
            <pc:docMk/>
            <pc:sldMk cId="155911021" sldId="447"/>
            <ac:spMk id="2" creationId="{0D275253-BC4F-02E8-DE98-AC02E755541C}"/>
          </ac:spMkLst>
        </pc:spChg>
      </pc:sldChg>
      <pc:sldChg chg="addSp modSp add mod">
        <pc:chgData name="Agustin Olivo" userId="8d630fca-09ec-469f-88ae-dc625f0272e4" providerId="ADAL" clId="{B46DC5F4-DE2C-43CB-BE84-D1FB54CD4ADE}" dt="2025-01-28T23:59:33.419" v="3465" actId="1076"/>
        <pc:sldMkLst>
          <pc:docMk/>
          <pc:sldMk cId="3166106737" sldId="448"/>
        </pc:sldMkLst>
        <pc:spChg chg="add mod">
          <ac:chgData name="Agustin Olivo" userId="8d630fca-09ec-469f-88ae-dc625f0272e4" providerId="ADAL" clId="{B46DC5F4-DE2C-43CB-BE84-D1FB54CD4ADE}" dt="2025-01-28T23:59:28.727" v="3463" actId="20577"/>
          <ac:spMkLst>
            <pc:docMk/>
            <pc:sldMk cId="3166106737" sldId="448"/>
            <ac:spMk id="3" creationId="{F3DFD2CF-61E6-55CA-4C21-36309A378F3A}"/>
          </ac:spMkLst>
        </pc:spChg>
        <pc:picChg chg="add mod">
          <ac:chgData name="Agustin Olivo" userId="8d630fca-09ec-469f-88ae-dc625f0272e4" providerId="ADAL" clId="{B46DC5F4-DE2C-43CB-BE84-D1FB54CD4ADE}" dt="2025-01-28T23:59:33.419" v="3465" actId="1076"/>
          <ac:picMkLst>
            <pc:docMk/>
            <pc:sldMk cId="3166106737" sldId="448"/>
            <ac:picMk id="2" creationId="{B145AC6A-6B5C-768B-7C17-65BF30E7015B}"/>
          </ac:picMkLst>
        </pc:picChg>
      </pc:sldChg>
      <pc:sldChg chg="addSp modSp add mod">
        <pc:chgData name="Agustin Olivo" userId="8d630fca-09ec-469f-88ae-dc625f0272e4" providerId="ADAL" clId="{B46DC5F4-DE2C-43CB-BE84-D1FB54CD4ADE}" dt="2025-01-28T23:55:57.200" v="3365" actId="1076"/>
        <pc:sldMkLst>
          <pc:docMk/>
          <pc:sldMk cId="984484365" sldId="449"/>
        </pc:sldMkLst>
        <pc:spChg chg="add mod">
          <ac:chgData name="Agustin Olivo" userId="8d630fca-09ec-469f-88ae-dc625f0272e4" providerId="ADAL" clId="{B46DC5F4-DE2C-43CB-BE84-D1FB54CD4ADE}" dt="2025-01-28T23:55:53.986" v="3363" actId="20577"/>
          <ac:spMkLst>
            <pc:docMk/>
            <pc:sldMk cId="984484365" sldId="449"/>
            <ac:spMk id="3" creationId="{67E8E1AA-9D70-1B04-261F-33944F3ACF38}"/>
          </ac:spMkLst>
        </pc:spChg>
        <pc:picChg chg="add mod">
          <ac:chgData name="Agustin Olivo" userId="8d630fca-09ec-469f-88ae-dc625f0272e4" providerId="ADAL" clId="{B46DC5F4-DE2C-43CB-BE84-D1FB54CD4ADE}" dt="2025-01-28T23:55:57.200" v="3365" actId="1076"/>
          <ac:picMkLst>
            <pc:docMk/>
            <pc:sldMk cId="984484365" sldId="449"/>
            <ac:picMk id="2" creationId="{EE0EE34A-3E70-61F6-C9DB-17FD585043A1}"/>
          </ac:picMkLst>
        </pc:picChg>
      </pc:sldChg>
      <pc:sldChg chg="addSp delSp modSp add mod">
        <pc:chgData name="Agustin Olivo" userId="8d630fca-09ec-469f-88ae-dc625f0272e4" providerId="ADAL" clId="{B46DC5F4-DE2C-43CB-BE84-D1FB54CD4ADE}" dt="2025-01-28T23:55:34.116" v="3351"/>
        <pc:sldMkLst>
          <pc:docMk/>
          <pc:sldMk cId="3210803462" sldId="450"/>
        </pc:sldMkLst>
        <pc:spChg chg="add mod">
          <ac:chgData name="Agustin Olivo" userId="8d630fca-09ec-469f-88ae-dc625f0272e4" providerId="ADAL" clId="{B46DC5F4-DE2C-43CB-BE84-D1FB54CD4ADE}" dt="2025-01-28T23:55:34.116" v="3351"/>
          <ac:spMkLst>
            <pc:docMk/>
            <pc:sldMk cId="3210803462" sldId="450"/>
            <ac:spMk id="3" creationId="{FFA68807-7D79-B44C-9E4A-FCAF369C2873}"/>
          </ac:spMkLst>
        </pc:spChg>
        <pc:spChg chg="del">
          <ac:chgData name="Agustin Olivo" userId="8d630fca-09ec-469f-88ae-dc625f0272e4" providerId="ADAL" clId="{B46DC5F4-DE2C-43CB-BE84-D1FB54CD4ADE}" dt="2025-01-28T23:54:34.664" v="3274" actId="478"/>
          <ac:spMkLst>
            <pc:docMk/>
            <pc:sldMk cId="3210803462" sldId="450"/>
            <ac:spMk id="8" creationId="{8A83377E-A369-637A-F862-29943845F356}"/>
          </ac:spMkLst>
        </pc:spChg>
        <pc:spChg chg="del">
          <ac:chgData name="Agustin Olivo" userId="8d630fca-09ec-469f-88ae-dc625f0272e4" providerId="ADAL" clId="{B46DC5F4-DE2C-43CB-BE84-D1FB54CD4ADE}" dt="2025-01-28T23:54:32.851" v="3273" actId="478"/>
          <ac:spMkLst>
            <pc:docMk/>
            <pc:sldMk cId="3210803462" sldId="450"/>
            <ac:spMk id="9" creationId="{0A7A0CE2-3581-3D77-BA7A-C70BE165A633}"/>
          </ac:spMkLst>
        </pc:spChg>
        <pc:spChg chg="del">
          <ac:chgData name="Agustin Olivo" userId="8d630fca-09ec-469f-88ae-dc625f0272e4" providerId="ADAL" clId="{B46DC5F4-DE2C-43CB-BE84-D1FB54CD4ADE}" dt="2025-01-28T23:54:31.920" v="3272" actId="478"/>
          <ac:spMkLst>
            <pc:docMk/>
            <pc:sldMk cId="3210803462" sldId="450"/>
            <ac:spMk id="10" creationId="{62091266-8B5E-D8D6-1342-39BD7E9E1449}"/>
          </ac:spMkLst>
        </pc:spChg>
        <pc:spChg chg="del">
          <ac:chgData name="Agustin Olivo" userId="8d630fca-09ec-469f-88ae-dc625f0272e4" providerId="ADAL" clId="{B46DC5F4-DE2C-43CB-BE84-D1FB54CD4ADE}" dt="2025-01-28T23:54:31.029" v="3271" actId="478"/>
          <ac:spMkLst>
            <pc:docMk/>
            <pc:sldMk cId="3210803462" sldId="450"/>
            <ac:spMk id="11" creationId="{EE26C50E-73DE-4915-D3FD-D6D3F3968732}"/>
          </ac:spMkLst>
        </pc:spChg>
      </pc:sldChg>
      <pc:sldChg chg="addSp modSp add">
        <pc:chgData name="Agustin Olivo" userId="8d630fca-09ec-469f-88ae-dc625f0272e4" providerId="ADAL" clId="{B46DC5F4-DE2C-43CB-BE84-D1FB54CD4ADE}" dt="2025-01-28T23:55:41.332" v="3352"/>
        <pc:sldMkLst>
          <pc:docMk/>
          <pc:sldMk cId="4024243321" sldId="451"/>
        </pc:sldMkLst>
        <pc:spChg chg="add mod">
          <ac:chgData name="Agustin Olivo" userId="8d630fca-09ec-469f-88ae-dc625f0272e4" providerId="ADAL" clId="{B46DC5F4-DE2C-43CB-BE84-D1FB54CD4ADE}" dt="2025-01-28T23:55:41.332" v="3352"/>
          <ac:spMkLst>
            <pc:docMk/>
            <pc:sldMk cId="4024243321" sldId="451"/>
            <ac:spMk id="3" creationId="{9E3FB0AA-7A2A-65C3-C206-FCC1F6DA4088}"/>
          </ac:spMkLst>
        </pc:spChg>
      </pc:sldChg>
      <pc:sldChg chg="addSp delSp modSp add mod">
        <pc:chgData name="Agustin Olivo" userId="8d630fca-09ec-469f-88ae-dc625f0272e4" providerId="ADAL" clId="{B46DC5F4-DE2C-43CB-BE84-D1FB54CD4ADE}" dt="2025-01-28T23:55:28.749" v="3350" actId="20577"/>
        <pc:sldMkLst>
          <pc:docMk/>
          <pc:sldMk cId="1420183557" sldId="452"/>
        </pc:sldMkLst>
        <pc:spChg chg="add mod">
          <ac:chgData name="Agustin Olivo" userId="8d630fca-09ec-469f-88ae-dc625f0272e4" providerId="ADAL" clId="{B46DC5F4-DE2C-43CB-BE84-D1FB54CD4ADE}" dt="2025-01-28T23:55:28.749" v="3350" actId="20577"/>
          <ac:spMkLst>
            <pc:docMk/>
            <pc:sldMk cId="1420183557" sldId="452"/>
            <ac:spMk id="3" creationId="{9C6C6827-70C6-FAB2-22CE-0852154CCE71}"/>
          </ac:spMkLst>
        </pc:spChg>
        <pc:spChg chg="del">
          <ac:chgData name="Agustin Olivo" userId="8d630fca-09ec-469f-88ae-dc625f0272e4" providerId="ADAL" clId="{B46DC5F4-DE2C-43CB-BE84-D1FB54CD4ADE}" dt="2025-01-28T23:54:41.799" v="3276" actId="478"/>
          <ac:spMkLst>
            <pc:docMk/>
            <pc:sldMk cId="1420183557" sldId="452"/>
            <ac:spMk id="8" creationId="{826DDBEB-D9EA-C753-0F1F-3C643A01F51F}"/>
          </ac:spMkLst>
        </pc:spChg>
        <pc:spChg chg="del">
          <ac:chgData name="Agustin Olivo" userId="8d630fca-09ec-469f-88ae-dc625f0272e4" providerId="ADAL" clId="{B46DC5F4-DE2C-43CB-BE84-D1FB54CD4ADE}" dt="2025-01-28T23:54:41.799" v="3276" actId="478"/>
          <ac:spMkLst>
            <pc:docMk/>
            <pc:sldMk cId="1420183557" sldId="452"/>
            <ac:spMk id="9" creationId="{C91099CD-98BB-FFC6-9868-4FD315663656}"/>
          </ac:spMkLst>
        </pc:spChg>
        <pc:spChg chg="del">
          <ac:chgData name="Agustin Olivo" userId="8d630fca-09ec-469f-88ae-dc625f0272e4" providerId="ADAL" clId="{B46DC5F4-DE2C-43CB-BE84-D1FB54CD4ADE}" dt="2025-01-28T23:54:41.799" v="3276" actId="478"/>
          <ac:spMkLst>
            <pc:docMk/>
            <pc:sldMk cId="1420183557" sldId="452"/>
            <ac:spMk id="10" creationId="{FC02038F-5F44-4921-96E5-CFAA13B362FA}"/>
          </ac:spMkLst>
        </pc:spChg>
        <pc:spChg chg="del">
          <ac:chgData name="Agustin Olivo" userId="8d630fca-09ec-469f-88ae-dc625f0272e4" providerId="ADAL" clId="{B46DC5F4-DE2C-43CB-BE84-D1FB54CD4ADE}" dt="2025-01-28T23:54:41.799" v="3276" actId="478"/>
          <ac:spMkLst>
            <pc:docMk/>
            <pc:sldMk cId="1420183557" sldId="452"/>
            <ac:spMk id="11" creationId="{0BB90318-D2D7-1248-DD98-2206AEBEF1C5}"/>
          </ac:spMkLst>
        </pc:spChg>
        <pc:cxnChg chg="del">
          <ac:chgData name="Agustin Olivo" userId="8d630fca-09ec-469f-88ae-dc625f0272e4" providerId="ADAL" clId="{B46DC5F4-DE2C-43CB-BE84-D1FB54CD4ADE}" dt="2025-01-28T23:54:41.799" v="3276" actId="478"/>
          <ac:cxnSpMkLst>
            <pc:docMk/>
            <pc:sldMk cId="1420183557" sldId="452"/>
            <ac:cxnSpMk id="4" creationId="{918D93AD-36C3-02FA-4855-CE5A77268731}"/>
          </ac:cxnSpMkLst>
        </pc:cxnChg>
        <pc:cxnChg chg="del">
          <ac:chgData name="Agustin Olivo" userId="8d630fca-09ec-469f-88ae-dc625f0272e4" providerId="ADAL" clId="{B46DC5F4-DE2C-43CB-BE84-D1FB54CD4ADE}" dt="2025-01-28T23:54:41.799" v="3276" actId="478"/>
          <ac:cxnSpMkLst>
            <pc:docMk/>
            <pc:sldMk cId="1420183557" sldId="452"/>
            <ac:cxnSpMk id="5" creationId="{A0A395B5-848A-CA85-001F-62DD139310AB}"/>
          </ac:cxnSpMkLst>
        </pc:cxnChg>
        <pc:cxnChg chg="del">
          <ac:chgData name="Agustin Olivo" userId="8d630fca-09ec-469f-88ae-dc625f0272e4" providerId="ADAL" clId="{B46DC5F4-DE2C-43CB-BE84-D1FB54CD4ADE}" dt="2025-01-28T23:54:41.799" v="3276" actId="478"/>
          <ac:cxnSpMkLst>
            <pc:docMk/>
            <pc:sldMk cId="1420183557" sldId="452"/>
            <ac:cxnSpMk id="6" creationId="{0FDE9D77-03B6-E83C-34A1-3799FDB23E24}"/>
          </ac:cxnSpMkLst>
        </pc:cxnChg>
        <pc:cxnChg chg="del">
          <ac:chgData name="Agustin Olivo" userId="8d630fca-09ec-469f-88ae-dc625f0272e4" providerId="ADAL" clId="{B46DC5F4-DE2C-43CB-BE84-D1FB54CD4ADE}" dt="2025-01-28T23:54:41.799" v="3276" actId="478"/>
          <ac:cxnSpMkLst>
            <pc:docMk/>
            <pc:sldMk cId="1420183557" sldId="452"/>
            <ac:cxnSpMk id="7" creationId="{9D8ACDE5-818C-0840-E954-1222B0328E56}"/>
          </ac:cxnSpMkLst>
        </pc:cxnChg>
      </pc:sldChg>
      <pc:sldChg chg="add ord">
        <pc:chgData name="Agustin Olivo" userId="8d630fca-09ec-469f-88ae-dc625f0272e4" providerId="ADAL" clId="{B46DC5F4-DE2C-43CB-BE84-D1FB54CD4ADE}" dt="2025-01-28T23:54:51.490" v="3279"/>
        <pc:sldMkLst>
          <pc:docMk/>
          <pc:sldMk cId="3163514174" sldId="453"/>
        </pc:sldMkLst>
      </pc:sldChg>
      <pc:sldChg chg="addSp delSp modSp add mod">
        <pc:chgData name="Agustin Olivo" userId="8d630fca-09ec-469f-88ae-dc625f0272e4" providerId="ADAL" clId="{B46DC5F4-DE2C-43CB-BE84-D1FB54CD4ADE}" dt="2025-01-28T23:56:44.643" v="3384" actId="478"/>
        <pc:sldMkLst>
          <pc:docMk/>
          <pc:sldMk cId="684652259" sldId="454"/>
        </pc:sldMkLst>
        <pc:spChg chg="add mod">
          <ac:chgData name="Agustin Olivo" userId="8d630fca-09ec-469f-88ae-dc625f0272e4" providerId="ADAL" clId="{B46DC5F4-DE2C-43CB-BE84-D1FB54CD4ADE}" dt="2025-01-28T23:56:19.465" v="3370" actId="1076"/>
          <ac:spMkLst>
            <pc:docMk/>
            <pc:sldMk cId="684652259" sldId="454"/>
            <ac:spMk id="4" creationId="{E09EFC6E-2721-4A1E-0750-DE3543917ACF}"/>
          </ac:spMkLst>
        </pc:spChg>
        <pc:spChg chg="add mod">
          <ac:chgData name="Agustin Olivo" userId="8d630fca-09ec-469f-88ae-dc625f0272e4" providerId="ADAL" clId="{B46DC5F4-DE2C-43CB-BE84-D1FB54CD4ADE}" dt="2025-01-28T23:56:16.985" v="3369" actId="1076"/>
          <ac:spMkLst>
            <pc:docMk/>
            <pc:sldMk cId="684652259" sldId="454"/>
            <ac:spMk id="5" creationId="{9E3B95F3-D509-A907-894E-2B8E922402B7}"/>
          </ac:spMkLst>
        </pc:spChg>
        <pc:spChg chg="add mod">
          <ac:chgData name="Agustin Olivo" userId="8d630fca-09ec-469f-88ae-dc625f0272e4" providerId="ADAL" clId="{B46DC5F4-DE2C-43CB-BE84-D1FB54CD4ADE}" dt="2025-01-28T23:56:23.310" v="3372" actId="1076"/>
          <ac:spMkLst>
            <pc:docMk/>
            <pc:sldMk cId="684652259" sldId="454"/>
            <ac:spMk id="6" creationId="{D8890CCE-33D2-3DD5-41A2-D5C4CC6E1C14}"/>
          </ac:spMkLst>
        </pc:spChg>
        <pc:spChg chg="add mod">
          <ac:chgData name="Agustin Olivo" userId="8d630fca-09ec-469f-88ae-dc625f0272e4" providerId="ADAL" clId="{B46DC5F4-DE2C-43CB-BE84-D1FB54CD4ADE}" dt="2025-01-28T23:56:27.435" v="3374" actId="1076"/>
          <ac:spMkLst>
            <pc:docMk/>
            <pc:sldMk cId="684652259" sldId="454"/>
            <ac:spMk id="7" creationId="{B4E8E156-CA08-217A-2054-6D37EB2E2F47}"/>
          </ac:spMkLst>
        </pc:spChg>
        <pc:spChg chg="add mod">
          <ac:chgData name="Agustin Olivo" userId="8d630fca-09ec-469f-88ae-dc625f0272e4" providerId="ADAL" clId="{B46DC5F4-DE2C-43CB-BE84-D1FB54CD4ADE}" dt="2025-01-28T23:56:30.439" v="3376" actId="1076"/>
          <ac:spMkLst>
            <pc:docMk/>
            <pc:sldMk cId="684652259" sldId="454"/>
            <ac:spMk id="8" creationId="{9C510F80-0E75-A518-16EA-05BF598601A8}"/>
          </ac:spMkLst>
        </pc:spChg>
        <pc:spChg chg="add mod">
          <ac:chgData name="Agustin Olivo" userId="8d630fca-09ec-469f-88ae-dc625f0272e4" providerId="ADAL" clId="{B46DC5F4-DE2C-43CB-BE84-D1FB54CD4ADE}" dt="2025-01-28T23:56:35.855" v="3380" actId="1076"/>
          <ac:spMkLst>
            <pc:docMk/>
            <pc:sldMk cId="684652259" sldId="454"/>
            <ac:spMk id="9" creationId="{F39D029F-7B0B-B64A-3F8D-688B20AA6619}"/>
          </ac:spMkLst>
        </pc:spChg>
        <pc:spChg chg="add mod">
          <ac:chgData name="Agustin Olivo" userId="8d630fca-09ec-469f-88ae-dc625f0272e4" providerId="ADAL" clId="{B46DC5F4-DE2C-43CB-BE84-D1FB54CD4ADE}" dt="2025-01-28T23:56:38.661" v="3382" actId="1076"/>
          <ac:spMkLst>
            <pc:docMk/>
            <pc:sldMk cId="684652259" sldId="454"/>
            <ac:spMk id="10" creationId="{CEEDAD7F-521A-9994-9C46-433D3191E3D7}"/>
          </ac:spMkLst>
        </pc:spChg>
        <pc:spChg chg="add del mod">
          <ac:chgData name="Agustin Olivo" userId="8d630fca-09ec-469f-88ae-dc625f0272e4" providerId="ADAL" clId="{B46DC5F4-DE2C-43CB-BE84-D1FB54CD4ADE}" dt="2025-01-28T23:56:44.643" v="3384" actId="478"/>
          <ac:spMkLst>
            <pc:docMk/>
            <pc:sldMk cId="684652259" sldId="454"/>
            <ac:spMk id="11" creationId="{E01E5597-3302-9498-B196-7E92814761A8}"/>
          </ac:spMkLst>
        </pc:spChg>
        <pc:picChg chg="mod">
          <ac:chgData name="Agustin Olivo" userId="8d630fca-09ec-469f-88ae-dc625f0272e4" providerId="ADAL" clId="{B46DC5F4-DE2C-43CB-BE84-D1FB54CD4ADE}" dt="2025-01-28T23:56:33.246" v="3379" actId="1076"/>
          <ac:picMkLst>
            <pc:docMk/>
            <pc:sldMk cId="684652259" sldId="454"/>
            <ac:picMk id="2" creationId="{6615F00A-4865-097B-780C-4813F78712FA}"/>
          </ac:picMkLst>
        </pc:picChg>
      </pc:sldChg>
      <pc:sldChg chg="modSp new mod">
        <pc:chgData name="Agustin Olivo" userId="8d630fca-09ec-469f-88ae-dc625f0272e4" providerId="ADAL" clId="{B46DC5F4-DE2C-43CB-BE84-D1FB54CD4ADE}" dt="2025-01-29T00:00:05.655" v="3573" actId="313"/>
        <pc:sldMkLst>
          <pc:docMk/>
          <pc:sldMk cId="1853956159" sldId="455"/>
        </pc:sldMkLst>
        <pc:spChg chg="mod">
          <ac:chgData name="Agustin Olivo" userId="8d630fca-09ec-469f-88ae-dc625f0272e4" providerId="ADAL" clId="{B46DC5F4-DE2C-43CB-BE84-D1FB54CD4ADE}" dt="2025-01-28T23:59:43.638" v="3486" actId="20577"/>
          <ac:spMkLst>
            <pc:docMk/>
            <pc:sldMk cId="1853956159" sldId="455"/>
            <ac:spMk id="2" creationId="{F2504DE7-FFF6-812A-9ADF-2EA17B8620E9}"/>
          </ac:spMkLst>
        </pc:spChg>
        <pc:spChg chg="mod">
          <ac:chgData name="Agustin Olivo" userId="8d630fca-09ec-469f-88ae-dc625f0272e4" providerId="ADAL" clId="{B46DC5F4-DE2C-43CB-BE84-D1FB54CD4ADE}" dt="2025-01-29T00:00:05.655" v="3573" actId="313"/>
          <ac:spMkLst>
            <pc:docMk/>
            <pc:sldMk cId="1853956159" sldId="455"/>
            <ac:spMk id="3" creationId="{4E6A8459-38A9-5320-EAA5-05962D736A0E}"/>
          </ac:spMkLst>
        </pc:spChg>
      </pc:sldChg>
      <pc:sldChg chg="addSp delSp modSp new mod">
        <pc:chgData name="Agustin Olivo" userId="8d630fca-09ec-469f-88ae-dc625f0272e4" providerId="ADAL" clId="{B46DC5F4-DE2C-43CB-BE84-D1FB54CD4ADE}" dt="2025-01-30T21:12:15.135" v="3590" actId="14100"/>
        <pc:sldMkLst>
          <pc:docMk/>
          <pc:sldMk cId="2596938694" sldId="456"/>
        </pc:sldMkLst>
        <pc:spChg chg="del">
          <ac:chgData name="Agustin Olivo" userId="8d630fca-09ec-469f-88ae-dc625f0272e4" providerId="ADAL" clId="{B46DC5F4-DE2C-43CB-BE84-D1FB54CD4ADE}" dt="2025-01-30T21:01:08.912" v="3578" actId="478"/>
          <ac:spMkLst>
            <pc:docMk/>
            <pc:sldMk cId="2596938694" sldId="456"/>
            <ac:spMk id="2" creationId="{02BE8CAB-885E-A6BA-6466-B8FCDD1D67C0}"/>
          </ac:spMkLst>
        </pc:spChg>
        <pc:spChg chg="del">
          <ac:chgData name="Agustin Olivo" userId="8d630fca-09ec-469f-88ae-dc625f0272e4" providerId="ADAL" clId="{B46DC5F4-DE2C-43CB-BE84-D1FB54CD4ADE}" dt="2025-01-30T21:01:11.086" v="3579" actId="478"/>
          <ac:spMkLst>
            <pc:docMk/>
            <pc:sldMk cId="2596938694" sldId="456"/>
            <ac:spMk id="3" creationId="{23228B60-866E-54CC-7CBB-25B059BC28E3}"/>
          </ac:spMkLst>
        </pc:spChg>
        <pc:picChg chg="add mod">
          <ac:chgData name="Agustin Olivo" userId="8d630fca-09ec-469f-88ae-dc625f0272e4" providerId="ADAL" clId="{B46DC5F4-DE2C-43CB-BE84-D1FB54CD4ADE}" dt="2025-01-30T21:12:15.135" v="3590" actId="14100"/>
          <ac:picMkLst>
            <pc:docMk/>
            <pc:sldMk cId="2596938694" sldId="456"/>
            <ac:picMk id="5" creationId="{8F651C01-1F56-905A-369D-32788E012B30}"/>
          </ac:picMkLst>
        </pc:picChg>
      </pc:sldChg>
      <pc:sldChg chg="delSp new mod">
        <pc:chgData name="Agustin Olivo" userId="8d630fca-09ec-469f-88ae-dc625f0272e4" providerId="ADAL" clId="{B46DC5F4-DE2C-43CB-BE84-D1FB54CD4ADE}" dt="2025-02-04T22:30:50.584" v="3593" actId="478"/>
        <pc:sldMkLst>
          <pc:docMk/>
          <pc:sldMk cId="719348382" sldId="457"/>
        </pc:sldMkLst>
        <pc:spChg chg="del">
          <ac:chgData name="Agustin Olivo" userId="8d630fca-09ec-469f-88ae-dc625f0272e4" providerId="ADAL" clId="{B46DC5F4-DE2C-43CB-BE84-D1FB54CD4ADE}" dt="2025-02-04T22:30:49.545" v="3592" actId="478"/>
          <ac:spMkLst>
            <pc:docMk/>
            <pc:sldMk cId="719348382" sldId="457"/>
            <ac:spMk id="2" creationId="{CF4DC0F6-6583-3E50-1D8A-470165E8D1E0}"/>
          </ac:spMkLst>
        </pc:spChg>
        <pc:spChg chg="del">
          <ac:chgData name="Agustin Olivo" userId="8d630fca-09ec-469f-88ae-dc625f0272e4" providerId="ADAL" clId="{B46DC5F4-DE2C-43CB-BE84-D1FB54CD4ADE}" dt="2025-02-04T22:30:50.584" v="3593" actId="478"/>
          <ac:spMkLst>
            <pc:docMk/>
            <pc:sldMk cId="719348382" sldId="457"/>
            <ac:spMk id="3" creationId="{9CA301A2-6008-938A-09EB-F0841D91F4B5}"/>
          </ac:spMkLst>
        </pc:spChg>
      </pc:sldChg>
      <pc:sldChg chg="addSp delSp modSp add mod">
        <pc:chgData name="Agustin Olivo" userId="8d630fca-09ec-469f-88ae-dc625f0272e4" providerId="ADAL" clId="{B46DC5F4-DE2C-43CB-BE84-D1FB54CD4ADE}" dt="2025-02-06T23:34:03.086" v="3766" actId="478"/>
        <pc:sldMkLst>
          <pc:docMk/>
          <pc:sldMk cId="1072159824" sldId="458"/>
        </pc:sldMkLst>
        <pc:spChg chg="add mod">
          <ac:chgData name="Agustin Olivo" userId="8d630fca-09ec-469f-88ae-dc625f0272e4" providerId="ADAL" clId="{B46DC5F4-DE2C-43CB-BE84-D1FB54CD4ADE}" dt="2025-02-04T22:31:45.505" v="3602" actId="1076"/>
          <ac:spMkLst>
            <pc:docMk/>
            <pc:sldMk cId="1072159824" sldId="458"/>
            <ac:spMk id="3" creationId="{CDDA3D06-847E-8407-A4EC-4A8D34AEAEBA}"/>
          </ac:spMkLst>
        </pc:spChg>
        <pc:spChg chg="add mod">
          <ac:chgData name="Agustin Olivo" userId="8d630fca-09ec-469f-88ae-dc625f0272e4" providerId="ADAL" clId="{B46DC5F4-DE2C-43CB-BE84-D1FB54CD4ADE}" dt="2025-02-04T22:33:39.775" v="3644" actId="1076"/>
          <ac:spMkLst>
            <pc:docMk/>
            <pc:sldMk cId="1072159824" sldId="458"/>
            <ac:spMk id="4" creationId="{0B766668-B849-48B5-C787-5BA42D028187}"/>
          </ac:spMkLst>
        </pc:spChg>
        <pc:spChg chg="add mod">
          <ac:chgData name="Agustin Olivo" userId="8d630fca-09ec-469f-88ae-dc625f0272e4" providerId="ADAL" clId="{B46DC5F4-DE2C-43CB-BE84-D1FB54CD4ADE}" dt="2025-02-04T22:33:20.793" v="3629" actId="1076"/>
          <ac:spMkLst>
            <pc:docMk/>
            <pc:sldMk cId="1072159824" sldId="458"/>
            <ac:spMk id="5" creationId="{8013B0E1-CA97-ABE8-63E3-13EDDA8B62D5}"/>
          </ac:spMkLst>
        </pc:spChg>
        <pc:spChg chg="add del mod">
          <ac:chgData name="Agustin Olivo" userId="8d630fca-09ec-469f-88ae-dc625f0272e4" providerId="ADAL" clId="{B46DC5F4-DE2C-43CB-BE84-D1FB54CD4ADE}" dt="2025-02-04T22:33:44.987" v="3647" actId="478"/>
          <ac:spMkLst>
            <pc:docMk/>
            <pc:sldMk cId="1072159824" sldId="458"/>
            <ac:spMk id="6" creationId="{0EBED535-F828-EBE2-46C0-CEDE5D3806BE}"/>
          </ac:spMkLst>
        </pc:spChg>
        <pc:spChg chg="add mod">
          <ac:chgData name="Agustin Olivo" userId="8d630fca-09ec-469f-88ae-dc625f0272e4" providerId="ADAL" clId="{B46DC5F4-DE2C-43CB-BE84-D1FB54CD4ADE}" dt="2025-02-04T22:33:31.039" v="3640" actId="1076"/>
          <ac:spMkLst>
            <pc:docMk/>
            <pc:sldMk cId="1072159824" sldId="458"/>
            <ac:spMk id="7" creationId="{6FADFE65-86F9-7AE1-F6BF-58D75136D41E}"/>
          </ac:spMkLst>
        </pc:spChg>
        <pc:spChg chg="add mod">
          <ac:chgData name="Agustin Olivo" userId="8d630fca-09ec-469f-88ae-dc625f0272e4" providerId="ADAL" clId="{B46DC5F4-DE2C-43CB-BE84-D1FB54CD4ADE}" dt="2025-02-04T22:34:05.237" v="3653" actId="1076"/>
          <ac:spMkLst>
            <pc:docMk/>
            <pc:sldMk cId="1072159824" sldId="458"/>
            <ac:spMk id="8" creationId="{92B93EB5-3091-0A40-639D-8332315C63CF}"/>
          </ac:spMkLst>
        </pc:spChg>
        <pc:spChg chg="add mod">
          <ac:chgData name="Agustin Olivo" userId="8d630fca-09ec-469f-88ae-dc625f0272e4" providerId="ADAL" clId="{B46DC5F4-DE2C-43CB-BE84-D1FB54CD4ADE}" dt="2025-02-04T22:33:07.278" v="3610" actId="20577"/>
          <ac:spMkLst>
            <pc:docMk/>
            <pc:sldMk cId="1072159824" sldId="458"/>
            <ac:spMk id="9" creationId="{024F2172-5916-4E2A-1C94-03C6EC41762D}"/>
          </ac:spMkLst>
        </pc:spChg>
        <pc:spChg chg="add mod">
          <ac:chgData name="Agustin Olivo" userId="8d630fca-09ec-469f-88ae-dc625f0272e4" providerId="ADAL" clId="{B46DC5F4-DE2C-43CB-BE84-D1FB54CD4ADE}" dt="2025-02-04T22:33:48.986" v="3648" actId="1076"/>
          <ac:spMkLst>
            <pc:docMk/>
            <pc:sldMk cId="1072159824" sldId="458"/>
            <ac:spMk id="10" creationId="{4EC022DC-43F7-3EDA-9D0E-B7DAA815C9A4}"/>
          </ac:spMkLst>
        </pc:spChg>
        <pc:spChg chg="add mod">
          <ac:chgData name="Agustin Olivo" userId="8d630fca-09ec-469f-88ae-dc625f0272e4" providerId="ADAL" clId="{B46DC5F4-DE2C-43CB-BE84-D1FB54CD4ADE}" dt="2025-02-04T22:38:58.646" v="3680" actId="1076"/>
          <ac:spMkLst>
            <pc:docMk/>
            <pc:sldMk cId="1072159824" sldId="458"/>
            <ac:spMk id="11" creationId="{BF876399-21D0-E291-001A-13A05438A944}"/>
          </ac:spMkLst>
        </pc:spChg>
        <pc:spChg chg="add mod">
          <ac:chgData name="Agustin Olivo" userId="8d630fca-09ec-469f-88ae-dc625f0272e4" providerId="ADAL" clId="{B46DC5F4-DE2C-43CB-BE84-D1FB54CD4ADE}" dt="2025-02-04T22:33:28.442" v="3639" actId="1076"/>
          <ac:spMkLst>
            <pc:docMk/>
            <pc:sldMk cId="1072159824" sldId="458"/>
            <ac:spMk id="12" creationId="{3FA7690F-F3B9-F607-D7B6-93F808DFB2F7}"/>
          </ac:spMkLst>
        </pc:spChg>
        <pc:spChg chg="add del mod">
          <ac:chgData name="Agustin Olivo" userId="8d630fca-09ec-469f-88ae-dc625f0272e4" providerId="ADAL" clId="{B46DC5F4-DE2C-43CB-BE84-D1FB54CD4ADE}" dt="2025-02-04T22:33:32.684" v="3641" actId="478"/>
          <ac:spMkLst>
            <pc:docMk/>
            <pc:sldMk cId="1072159824" sldId="458"/>
            <ac:spMk id="13" creationId="{90260929-1351-80FD-CB6B-EC7D1FA0D98C}"/>
          </ac:spMkLst>
        </pc:spChg>
        <pc:spChg chg="add del mod">
          <ac:chgData name="Agustin Olivo" userId="8d630fca-09ec-469f-88ae-dc625f0272e4" providerId="ADAL" clId="{B46DC5F4-DE2C-43CB-BE84-D1FB54CD4ADE}" dt="2025-02-04T22:33:42.741" v="3645" actId="478"/>
          <ac:spMkLst>
            <pc:docMk/>
            <pc:sldMk cId="1072159824" sldId="458"/>
            <ac:spMk id="14" creationId="{CCCD5730-B6E6-3F22-D597-5090682A50C5}"/>
          </ac:spMkLst>
        </pc:spChg>
        <pc:spChg chg="add del mod">
          <ac:chgData name="Agustin Olivo" userId="8d630fca-09ec-469f-88ae-dc625f0272e4" providerId="ADAL" clId="{B46DC5F4-DE2C-43CB-BE84-D1FB54CD4ADE}" dt="2025-02-04T22:33:44.100" v="3646" actId="478"/>
          <ac:spMkLst>
            <pc:docMk/>
            <pc:sldMk cId="1072159824" sldId="458"/>
            <ac:spMk id="15" creationId="{7AB44C9D-277D-EFC9-B4B3-B8D5B493036A}"/>
          </ac:spMkLst>
        </pc:spChg>
        <pc:spChg chg="add del mod">
          <ac:chgData name="Agustin Olivo" userId="8d630fca-09ec-469f-88ae-dc625f0272e4" providerId="ADAL" clId="{B46DC5F4-DE2C-43CB-BE84-D1FB54CD4ADE}" dt="2025-02-04T22:38:46.875" v="3676" actId="478"/>
          <ac:spMkLst>
            <pc:docMk/>
            <pc:sldMk cId="1072159824" sldId="458"/>
            <ac:spMk id="16" creationId="{E682546E-F014-3B92-AA6D-D543825AD4B1}"/>
          </ac:spMkLst>
        </pc:spChg>
        <pc:spChg chg="add mod">
          <ac:chgData name="Agustin Olivo" userId="8d630fca-09ec-469f-88ae-dc625f0272e4" providerId="ADAL" clId="{B46DC5F4-DE2C-43CB-BE84-D1FB54CD4ADE}" dt="2025-02-04T22:33:37.474" v="3643" actId="1076"/>
          <ac:spMkLst>
            <pc:docMk/>
            <pc:sldMk cId="1072159824" sldId="458"/>
            <ac:spMk id="17" creationId="{FB8ECD70-6C2A-984E-FE5C-C38A6C9DC3D3}"/>
          </ac:spMkLst>
        </pc:spChg>
        <pc:spChg chg="add mod">
          <ac:chgData name="Agustin Olivo" userId="8d630fca-09ec-469f-88ae-dc625f0272e4" providerId="ADAL" clId="{B46DC5F4-DE2C-43CB-BE84-D1FB54CD4ADE}" dt="2025-02-04T22:33:55.182" v="3650" actId="1076"/>
          <ac:spMkLst>
            <pc:docMk/>
            <pc:sldMk cId="1072159824" sldId="458"/>
            <ac:spMk id="18" creationId="{472187C5-1A20-DA24-7A86-7CB30E996495}"/>
          </ac:spMkLst>
        </pc:spChg>
        <pc:spChg chg="add mod">
          <ac:chgData name="Agustin Olivo" userId="8d630fca-09ec-469f-88ae-dc625f0272e4" providerId="ADAL" clId="{B46DC5F4-DE2C-43CB-BE84-D1FB54CD4ADE}" dt="2025-02-04T22:33:55.182" v="3650" actId="1076"/>
          <ac:spMkLst>
            <pc:docMk/>
            <pc:sldMk cId="1072159824" sldId="458"/>
            <ac:spMk id="19" creationId="{ACA088A8-3466-0C03-AAB3-7A1E361FC630}"/>
          </ac:spMkLst>
        </pc:spChg>
        <pc:spChg chg="add mod">
          <ac:chgData name="Agustin Olivo" userId="8d630fca-09ec-469f-88ae-dc625f0272e4" providerId="ADAL" clId="{B46DC5F4-DE2C-43CB-BE84-D1FB54CD4ADE}" dt="2025-02-04T22:34:02.338" v="3652" actId="1076"/>
          <ac:spMkLst>
            <pc:docMk/>
            <pc:sldMk cId="1072159824" sldId="458"/>
            <ac:spMk id="20" creationId="{69EA3BC0-33C6-79DC-CF49-C32C86DB9AA0}"/>
          </ac:spMkLst>
        </pc:spChg>
        <pc:spChg chg="add mod">
          <ac:chgData name="Agustin Olivo" userId="8d630fca-09ec-469f-88ae-dc625f0272e4" providerId="ADAL" clId="{B46DC5F4-DE2C-43CB-BE84-D1FB54CD4ADE}" dt="2025-02-04T22:38:51.418" v="3678" actId="1076"/>
          <ac:spMkLst>
            <pc:docMk/>
            <pc:sldMk cId="1072159824" sldId="458"/>
            <ac:spMk id="22" creationId="{E8A99941-AB81-3FD5-DEC7-8A68A1879F31}"/>
          </ac:spMkLst>
        </pc:spChg>
        <pc:spChg chg="add del mod">
          <ac:chgData name="Agustin Olivo" userId="8d630fca-09ec-469f-88ae-dc625f0272e4" providerId="ADAL" clId="{B46DC5F4-DE2C-43CB-BE84-D1FB54CD4ADE}" dt="2025-02-06T23:34:00.012" v="3765" actId="478"/>
          <ac:spMkLst>
            <pc:docMk/>
            <pc:sldMk cId="1072159824" sldId="458"/>
            <ac:spMk id="24" creationId="{B031607C-551F-EAAA-8DF4-821E3111682A}"/>
          </ac:spMkLst>
        </pc:spChg>
        <pc:spChg chg="add del mod">
          <ac:chgData name="Agustin Olivo" userId="8d630fca-09ec-469f-88ae-dc625f0272e4" providerId="ADAL" clId="{B46DC5F4-DE2C-43CB-BE84-D1FB54CD4ADE}" dt="2025-02-06T23:34:03.086" v="3766" actId="478"/>
          <ac:spMkLst>
            <pc:docMk/>
            <pc:sldMk cId="1072159824" sldId="458"/>
            <ac:spMk id="25" creationId="{2556EB23-5105-51E4-D5B7-4A0C4A471F49}"/>
          </ac:spMkLst>
        </pc:spChg>
        <pc:spChg chg="add del mod">
          <ac:chgData name="Agustin Olivo" userId="8d630fca-09ec-469f-88ae-dc625f0272e4" providerId="ADAL" clId="{B46DC5F4-DE2C-43CB-BE84-D1FB54CD4ADE}" dt="2025-02-04T22:57:36.518" v="3743" actId="478"/>
          <ac:spMkLst>
            <pc:docMk/>
            <pc:sldMk cId="1072159824" sldId="458"/>
            <ac:spMk id="26" creationId="{5D536418-1F94-1C1E-867C-1A8286BEE6AB}"/>
          </ac:spMkLst>
        </pc:spChg>
        <pc:spChg chg="add mod">
          <ac:chgData name="Agustin Olivo" userId="8d630fca-09ec-469f-88ae-dc625f0272e4" providerId="ADAL" clId="{B46DC5F4-DE2C-43CB-BE84-D1FB54CD4ADE}" dt="2025-02-04T22:57:33.248" v="3742" actId="1076"/>
          <ac:spMkLst>
            <pc:docMk/>
            <pc:sldMk cId="1072159824" sldId="458"/>
            <ac:spMk id="27" creationId="{8E9485A9-BEBC-C3B6-32C3-1BD89883A31A}"/>
          </ac:spMkLst>
        </pc:spChg>
        <pc:picChg chg="add del mod">
          <ac:chgData name="Agustin Olivo" userId="8d630fca-09ec-469f-88ae-dc625f0272e4" providerId="ADAL" clId="{B46DC5F4-DE2C-43CB-BE84-D1FB54CD4ADE}" dt="2025-02-04T22:38:35.490" v="3657" actId="478"/>
          <ac:picMkLst>
            <pc:docMk/>
            <pc:sldMk cId="1072159824" sldId="458"/>
            <ac:picMk id="2" creationId="{7167B784-4D3C-50F6-393C-E988F910937A}"/>
          </ac:picMkLst>
        </pc:picChg>
        <pc:picChg chg="add mod ord">
          <ac:chgData name="Agustin Olivo" userId="8d630fca-09ec-469f-88ae-dc625f0272e4" providerId="ADAL" clId="{B46DC5F4-DE2C-43CB-BE84-D1FB54CD4ADE}" dt="2025-02-04T22:57:41.501" v="3746" actId="1076"/>
          <ac:picMkLst>
            <pc:docMk/>
            <pc:sldMk cId="1072159824" sldId="458"/>
            <ac:picMk id="21" creationId="{D63D9354-4418-A131-00EC-3C3350750208}"/>
          </ac:picMkLst>
        </pc:picChg>
        <pc:picChg chg="add del mod">
          <ac:chgData name="Agustin Olivo" userId="8d630fca-09ec-469f-88ae-dc625f0272e4" providerId="ADAL" clId="{B46DC5F4-DE2C-43CB-BE84-D1FB54CD4ADE}" dt="2025-02-04T22:42:34.836" v="3684" actId="21"/>
          <ac:picMkLst>
            <pc:docMk/>
            <pc:sldMk cId="1072159824" sldId="458"/>
            <ac:picMk id="23" creationId="{05A1A473-3565-E972-E233-568FA78DE78E}"/>
          </ac:picMkLst>
        </pc:picChg>
      </pc:sldChg>
      <pc:sldChg chg="addSp delSp modSp add mod">
        <pc:chgData name="Agustin Olivo" userId="8d630fca-09ec-469f-88ae-dc625f0272e4" providerId="ADAL" clId="{B46DC5F4-DE2C-43CB-BE84-D1FB54CD4ADE}" dt="2025-02-06T23:33:11.701" v="3754" actId="478"/>
        <pc:sldMkLst>
          <pc:docMk/>
          <pc:sldMk cId="3646542123" sldId="459"/>
        </pc:sldMkLst>
        <pc:spChg chg="add mod">
          <ac:chgData name="Agustin Olivo" userId="8d630fca-09ec-469f-88ae-dc625f0272e4" providerId="ADAL" clId="{B46DC5F4-DE2C-43CB-BE84-D1FB54CD4ADE}" dt="2025-02-04T22:43:04.043" v="3686" actId="1076"/>
          <ac:spMkLst>
            <pc:docMk/>
            <pc:sldMk cId="3646542123" sldId="459"/>
            <ac:spMk id="3" creationId="{16905823-13F6-0F16-31E3-7B3490FA65A8}"/>
          </ac:spMkLst>
        </pc:spChg>
        <pc:spChg chg="add mod">
          <ac:chgData name="Agustin Olivo" userId="8d630fca-09ec-469f-88ae-dc625f0272e4" providerId="ADAL" clId="{B46DC5F4-DE2C-43CB-BE84-D1FB54CD4ADE}" dt="2025-02-04T22:43:22.890" v="3692" actId="1076"/>
          <ac:spMkLst>
            <pc:docMk/>
            <pc:sldMk cId="3646542123" sldId="459"/>
            <ac:spMk id="4" creationId="{4A83BE6C-587F-7235-FB85-491ABF47512D}"/>
          </ac:spMkLst>
        </pc:spChg>
        <pc:spChg chg="add mod">
          <ac:chgData name="Agustin Olivo" userId="8d630fca-09ec-469f-88ae-dc625f0272e4" providerId="ADAL" clId="{B46DC5F4-DE2C-43CB-BE84-D1FB54CD4ADE}" dt="2025-02-04T22:43:26.533" v="3693" actId="1076"/>
          <ac:spMkLst>
            <pc:docMk/>
            <pc:sldMk cId="3646542123" sldId="459"/>
            <ac:spMk id="5" creationId="{37E2BC8F-01D5-7CBF-F88C-07B4C5F065AA}"/>
          </ac:spMkLst>
        </pc:spChg>
        <pc:spChg chg="add mod">
          <ac:chgData name="Agustin Olivo" userId="8d630fca-09ec-469f-88ae-dc625f0272e4" providerId="ADAL" clId="{B46DC5F4-DE2C-43CB-BE84-D1FB54CD4ADE}" dt="2025-02-04T22:43:11.271" v="3689" actId="14100"/>
          <ac:spMkLst>
            <pc:docMk/>
            <pc:sldMk cId="3646542123" sldId="459"/>
            <ac:spMk id="6" creationId="{565C8F00-7ECC-A006-CFB1-FFE90959C67B}"/>
          </ac:spMkLst>
        </pc:spChg>
        <pc:spChg chg="add mod">
          <ac:chgData name="Agustin Olivo" userId="8d630fca-09ec-469f-88ae-dc625f0272e4" providerId="ADAL" clId="{B46DC5F4-DE2C-43CB-BE84-D1FB54CD4ADE}" dt="2025-02-04T22:43:16.950" v="3691" actId="1076"/>
          <ac:spMkLst>
            <pc:docMk/>
            <pc:sldMk cId="3646542123" sldId="459"/>
            <ac:spMk id="7" creationId="{AB9F66CE-E4C9-E430-2B6F-6F52793A3C2F}"/>
          </ac:spMkLst>
        </pc:spChg>
        <pc:spChg chg="add mod">
          <ac:chgData name="Agustin Olivo" userId="8d630fca-09ec-469f-88ae-dc625f0272e4" providerId="ADAL" clId="{B46DC5F4-DE2C-43CB-BE84-D1FB54CD4ADE}" dt="2025-02-04T22:43:33.035" v="3695" actId="1076"/>
          <ac:spMkLst>
            <pc:docMk/>
            <pc:sldMk cId="3646542123" sldId="459"/>
            <ac:spMk id="8" creationId="{3BDB2909-F2B3-D1D8-5605-6D7FA0BD4CF6}"/>
          </ac:spMkLst>
        </pc:spChg>
        <pc:spChg chg="add mod">
          <ac:chgData name="Agustin Olivo" userId="8d630fca-09ec-469f-88ae-dc625f0272e4" providerId="ADAL" clId="{B46DC5F4-DE2C-43CB-BE84-D1FB54CD4ADE}" dt="2025-02-04T22:43:41.804" v="3699" actId="1076"/>
          <ac:spMkLst>
            <pc:docMk/>
            <pc:sldMk cId="3646542123" sldId="459"/>
            <ac:spMk id="9" creationId="{6776F402-3644-582D-9A78-B1FD8615AAC4}"/>
          </ac:spMkLst>
        </pc:spChg>
        <pc:spChg chg="add mod">
          <ac:chgData name="Agustin Olivo" userId="8d630fca-09ec-469f-88ae-dc625f0272e4" providerId="ADAL" clId="{B46DC5F4-DE2C-43CB-BE84-D1FB54CD4ADE}" dt="2025-02-04T22:43:49.533" v="3701" actId="1076"/>
          <ac:spMkLst>
            <pc:docMk/>
            <pc:sldMk cId="3646542123" sldId="459"/>
            <ac:spMk id="10" creationId="{5BC12166-913F-C570-53BF-821977634149}"/>
          </ac:spMkLst>
        </pc:spChg>
        <pc:spChg chg="add mod">
          <ac:chgData name="Agustin Olivo" userId="8d630fca-09ec-469f-88ae-dc625f0272e4" providerId="ADAL" clId="{B46DC5F4-DE2C-43CB-BE84-D1FB54CD4ADE}" dt="2025-02-04T22:43:58.996" v="3703" actId="1076"/>
          <ac:spMkLst>
            <pc:docMk/>
            <pc:sldMk cId="3646542123" sldId="459"/>
            <ac:spMk id="11" creationId="{2C689CE5-D298-7704-5830-FAD4A6FD27C1}"/>
          </ac:spMkLst>
        </pc:spChg>
        <pc:spChg chg="add mod">
          <ac:chgData name="Agustin Olivo" userId="8d630fca-09ec-469f-88ae-dc625f0272e4" providerId="ADAL" clId="{B46DC5F4-DE2C-43CB-BE84-D1FB54CD4ADE}" dt="2025-02-04T22:44:15.436" v="3705" actId="1076"/>
          <ac:spMkLst>
            <pc:docMk/>
            <pc:sldMk cId="3646542123" sldId="459"/>
            <ac:spMk id="12" creationId="{149DA5D6-82D1-D8E3-532E-A92F5ECCD7D3}"/>
          </ac:spMkLst>
        </pc:spChg>
        <pc:picChg chg="add">
          <ac:chgData name="Agustin Olivo" userId="8d630fca-09ec-469f-88ae-dc625f0272e4" providerId="ADAL" clId="{B46DC5F4-DE2C-43CB-BE84-D1FB54CD4ADE}" dt="2025-02-04T22:40:02.882" v="3681"/>
          <ac:picMkLst>
            <pc:docMk/>
            <pc:sldMk cId="3646542123" sldId="459"/>
            <ac:picMk id="2" creationId="{A8E92E42-A282-44C7-D68E-2E5BD4F9ACFB}"/>
          </ac:picMkLst>
        </pc:picChg>
        <pc:picChg chg="add del mod modCrop">
          <ac:chgData name="Agustin Olivo" userId="8d630fca-09ec-469f-88ae-dc625f0272e4" providerId="ADAL" clId="{B46DC5F4-DE2C-43CB-BE84-D1FB54CD4ADE}" dt="2025-02-04T22:48:21.957" v="3724" actId="21"/>
          <ac:picMkLst>
            <pc:docMk/>
            <pc:sldMk cId="3646542123" sldId="459"/>
            <ac:picMk id="16" creationId="{AAE4F8F7-A91F-DE32-12BD-BDA6EB0FB802}"/>
          </ac:picMkLst>
        </pc:picChg>
        <pc:picChg chg="add del mod modCrop">
          <ac:chgData name="Agustin Olivo" userId="8d630fca-09ec-469f-88ae-dc625f0272e4" providerId="ADAL" clId="{B46DC5F4-DE2C-43CB-BE84-D1FB54CD4ADE}" dt="2025-02-04T22:54:59.647" v="3740" actId="21"/>
          <ac:picMkLst>
            <pc:docMk/>
            <pc:sldMk cId="3646542123" sldId="459"/>
            <ac:picMk id="18" creationId="{3091CBA5-B701-9983-0897-6C673C774CCB}"/>
          </ac:picMkLst>
        </pc:picChg>
        <pc:cxnChg chg="add del mod">
          <ac:chgData name="Agustin Olivo" userId="8d630fca-09ec-469f-88ae-dc625f0272e4" providerId="ADAL" clId="{B46DC5F4-DE2C-43CB-BE84-D1FB54CD4ADE}" dt="2025-02-06T23:33:09.614" v="3753" actId="478"/>
          <ac:cxnSpMkLst>
            <pc:docMk/>
            <pc:sldMk cId="3646542123" sldId="459"/>
            <ac:cxnSpMk id="13" creationId="{884DD219-4CF0-64F5-8852-2CAED3146357}"/>
          </ac:cxnSpMkLst>
        </pc:cxnChg>
        <pc:cxnChg chg="add del mod">
          <ac:chgData name="Agustin Olivo" userId="8d630fca-09ec-469f-88ae-dc625f0272e4" providerId="ADAL" clId="{B46DC5F4-DE2C-43CB-BE84-D1FB54CD4ADE}" dt="2025-02-06T23:33:11.701" v="3754" actId="478"/>
          <ac:cxnSpMkLst>
            <pc:docMk/>
            <pc:sldMk cId="3646542123" sldId="459"/>
            <ac:cxnSpMk id="15" creationId="{441C7BED-F1BB-32F5-6ED5-9D11210F40F9}"/>
          </ac:cxnSpMkLst>
        </pc:cxnChg>
        <pc:cxnChg chg="add del mod">
          <ac:chgData name="Agustin Olivo" userId="8d630fca-09ec-469f-88ae-dc625f0272e4" providerId="ADAL" clId="{B46DC5F4-DE2C-43CB-BE84-D1FB54CD4ADE}" dt="2025-02-06T23:33:07.596" v="3752" actId="478"/>
          <ac:cxnSpMkLst>
            <pc:docMk/>
            <pc:sldMk cId="3646542123" sldId="459"/>
            <ac:cxnSpMk id="17" creationId="{69EEDD64-326E-A621-FC03-A07B14E3D2D3}"/>
          </ac:cxnSpMkLst>
        </pc:cxnChg>
      </pc:sldChg>
      <pc:sldChg chg="add del">
        <pc:chgData name="Agustin Olivo" userId="8d630fca-09ec-469f-88ae-dc625f0272e4" providerId="ADAL" clId="{B46DC5F4-DE2C-43CB-BE84-D1FB54CD4ADE}" dt="2025-02-06T23:33:31.974" v="3756"/>
        <pc:sldMkLst>
          <pc:docMk/>
          <pc:sldMk cId="715543152" sldId="460"/>
        </pc:sldMkLst>
      </pc:sldChg>
      <pc:sldChg chg="add del">
        <pc:chgData name="Agustin Olivo" userId="8d630fca-09ec-469f-88ae-dc625f0272e4" providerId="ADAL" clId="{B46DC5F4-DE2C-43CB-BE84-D1FB54CD4ADE}" dt="2025-02-05T12:26:31.347" v="3748" actId="2696"/>
        <pc:sldMkLst>
          <pc:docMk/>
          <pc:sldMk cId="1517576109" sldId="460"/>
        </pc:sldMkLst>
      </pc:sldChg>
      <pc:sldChg chg="addSp delSp modSp add mod">
        <pc:chgData name="Agustin Olivo" userId="8d630fca-09ec-469f-88ae-dc625f0272e4" providerId="ADAL" clId="{B46DC5F4-DE2C-43CB-BE84-D1FB54CD4ADE}" dt="2025-02-12T20:14:00.221" v="3768" actId="22"/>
        <pc:sldMkLst>
          <pc:docMk/>
          <pc:sldMk cId="4065311500" sldId="460"/>
        </pc:sldMkLst>
        <pc:spChg chg="add del">
          <ac:chgData name="Agustin Olivo" userId="8d630fca-09ec-469f-88ae-dc625f0272e4" providerId="ADAL" clId="{B46DC5F4-DE2C-43CB-BE84-D1FB54CD4ADE}" dt="2025-02-12T20:14:00.221" v="3768" actId="22"/>
          <ac:spMkLst>
            <pc:docMk/>
            <pc:sldMk cId="4065311500" sldId="460"/>
            <ac:spMk id="3" creationId="{7F3C99AC-DB3D-0243-27AB-DC9993B2C6CA}"/>
          </ac:spMkLst>
        </pc:spChg>
        <pc:spChg chg="mod">
          <ac:chgData name="Agustin Olivo" userId="8d630fca-09ec-469f-88ae-dc625f0272e4" providerId="ADAL" clId="{B46DC5F4-DE2C-43CB-BE84-D1FB54CD4ADE}" dt="2025-02-06T23:33:51.120" v="3764" actId="20577"/>
          <ac:spMkLst>
            <pc:docMk/>
            <pc:sldMk cId="4065311500" sldId="460"/>
            <ac:spMk id="5" creationId="{81EF4FA1-CB5C-66E5-FB30-40431E03C9DC}"/>
          </ac:spMkLst>
        </pc:spChg>
      </pc:sldChg>
      <pc:sldChg chg="add del">
        <pc:chgData name="Agustin Olivo" userId="8d630fca-09ec-469f-88ae-dc625f0272e4" providerId="ADAL" clId="{B46DC5F4-DE2C-43CB-BE84-D1FB54CD4ADE}" dt="2025-02-05T12:26:31.347" v="3748" actId="2696"/>
        <pc:sldMkLst>
          <pc:docMk/>
          <pc:sldMk cId="1836972383" sldId="461"/>
        </pc:sldMkLst>
      </pc:sldChg>
      <pc:sldChg chg="modSp add mod">
        <pc:chgData name="Agustin Olivo" userId="8d630fca-09ec-469f-88ae-dc625f0272e4" providerId="ADAL" clId="{B46DC5F4-DE2C-43CB-BE84-D1FB54CD4ADE}" dt="2025-02-12T20:14:11.339" v="3774" actId="20577"/>
        <pc:sldMkLst>
          <pc:docMk/>
          <pc:sldMk cId="1915914906" sldId="461"/>
        </pc:sldMkLst>
        <pc:spChg chg="mod">
          <ac:chgData name="Agustin Olivo" userId="8d630fca-09ec-469f-88ae-dc625f0272e4" providerId="ADAL" clId="{B46DC5F4-DE2C-43CB-BE84-D1FB54CD4ADE}" dt="2025-02-12T20:14:11.339" v="3774" actId="20577"/>
          <ac:spMkLst>
            <pc:docMk/>
            <pc:sldMk cId="1915914906" sldId="461"/>
            <ac:spMk id="5" creationId="{24B9F036-DB1C-5073-C5B5-86A0F32DA85C}"/>
          </ac:spMkLst>
        </pc:spChg>
      </pc:sldChg>
      <pc:sldChg chg="add del">
        <pc:chgData name="Agustin Olivo" userId="8d630fca-09ec-469f-88ae-dc625f0272e4" providerId="ADAL" clId="{B46DC5F4-DE2C-43CB-BE84-D1FB54CD4ADE}" dt="2025-02-05T12:26:31.347" v="3748" actId="2696"/>
        <pc:sldMkLst>
          <pc:docMk/>
          <pc:sldMk cId="500857560" sldId="462"/>
        </pc:sldMkLst>
      </pc:sldChg>
      <pc:sldChg chg="addSp modSp add mod">
        <pc:chgData name="Agustin Olivo" userId="8d630fca-09ec-469f-88ae-dc625f0272e4" providerId="ADAL" clId="{B46DC5F4-DE2C-43CB-BE84-D1FB54CD4ADE}" dt="2025-02-13T21:09:52.014" v="4229" actId="14100"/>
        <pc:sldMkLst>
          <pc:docMk/>
          <pc:sldMk cId="583922044" sldId="462"/>
        </pc:sldMkLst>
        <pc:spChg chg="add mod">
          <ac:chgData name="Agustin Olivo" userId="8d630fca-09ec-469f-88ae-dc625f0272e4" providerId="ADAL" clId="{B46DC5F4-DE2C-43CB-BE84-D1FB54CD4ADE}" dt="2025-02-12T20:56:33.030" v="3987" actId="20577"/>
          <ac:spMkLst>
            <pc:docMk/>
            <pc:sldMk cId="583922044" sldId="462"/>
            <ac:spMk id="3" creationId="{86A351B4-19EC-15CB-1D40-3A2462AF57D9}"/>
          </ac:spMkLst>
        </pc:spChg>
        <pc:spChg chg="add mod">
          <ac:chgData name="Agustin Olivo" userId="8d630fca-09ec-469f-88ae-dc625f0272e4" providerId="ADAL" clId="{B46DC5F4-DE2C-43CB-BE84-D1FB54CD4ADE}" dt="2025-02-12T20:52:00.464" v="3931"/>
          <ac:spMkLst>
            <pc:docMk/>
            <pc:sldMk cId="583922044" sldId="462"/>
            <ac:spMk id="4" creationId="{B24D93FA-DDE0-A3F4-F96D-F580E13B786C}"/>
          </ac:spMkLst>
        </pc:spChg>
        <pc:picChg chg="add mod modCrop">
          <ac:chgData name="Agustin Olivo" userId="8d630fca-09ec-469f-88ae-dc625f0272e4" providerId="ADAL" clId="{B46DC5F4-DE2C-43CB-BE84-D1FB54CD4ADE}" dt="2025-02-13T21:09:52.014" v="4229" actId="14100"/>
          <ac:picMkLst>
            <pc:docMk/>
            <pc:sldMk cId="583922044" sldId="462"/>
            <ac:picMk id="2" creationId="{6AA9D70B-D57E-552E-2B7C-3F61F72F8E4A}"/>
          </ac:picMkLst>
        </pc:picChg>
      </pc:sldChg>
      <pc:sldChg chg="addSp delSp modSp add mod">
        <pc:chgData name="Agustin Olivo" userId="8d630fca-09ec-469f-88ae-dc625f0272e4" providerId="ADAL" clId="{B46DC5F4-DE2C-43CB-BE84-D1FB54CD4ADE}" dt="2025-02-12T20:57:28.654" v="4183" actId="20577"/>
        <pc:sldMkLst>
          <pc:docMk/>
          <pc:sldMk cId="2720189260" sldId="463"/>
        </pc:sldMkLst>
        <pc:spChg chg="add mod">
          <ac:chgData name="Agustin Olivo" userId="8d630fca-09ec-469f-88ae-dc625f0272e4" providerId="ADAL" clId="{B46DC5F4-DE2C-43CB-BE84-D1FB54CD4ADE}" dt="2025-02-12T20:49:12.947" v="3911" actId="1076"/>
          <ac:spMkLst>
            <pc:docMk/>
            <pc:sldMk cId="2720189260" sldId="463"/>
            <ac:spMk id="4" creationId="{1616A503-FC1C-3DA3-E3E1-73635D14262D}"/>
          </ac:spMkLst>
        </pc:spChg>
        <pc:spChg chg="add mod">
          <ac:chgData name="Agustin Olivo" userId="8d630fca-09ec-469f-88ae-dc625f0272e4" providerId="ADAL" clId="{B46DC5F4-DE2C-43CB-BE84-D1FB54CD4ADE}" dt="2025-02-12T20:49:12.947" v="3911" actId="1076"/>
          <ac:spMkLst>
            <pc:docMk/>
            <pc:sldMk cId="2720189260" sldId="463"/>
            <ac:spMk id="5" creationId="{31A07C3B-297C-FF12-5E69-1C49C0F5706A}"/>
          </ac:spMkLst>
        </pc:spChg>
        <pc:spChg chg="add mod">
          <ac:chgData name="Agustin Olivo" userId="8d630fca-09ec-469f-88ae-dc625f0272e4" providerId="ADAL" clId="{B46DC5F4-DE2C-43CB-BE84-D1FB54CD4ADE}" dt="2025-02-12T20:49:12.947" v="3911" actId="1076"/>
          <ac:spMkLst>
            <pc:docMk/>
            <pc:sldMk cId="2720189260" sldId="463"/>
            <ac:spMk id="6" creationId="{66FAFB9C-2DA5-D51F-B8B7-64586F3905E0}"/>
          </ac:spMkLst>
        </pc:spChg>
        <pc:spChg chg="add del mod">
          <ac:chgData name="Agustin Olivo" userId="8d630fca-09ec-469f-88ae-dc625f0272e4" providerId="ADAL" clId="{B46DC5F4-DE2C-43CB-BE84-D1FB54CD4ADE}" dt="2025-02-12T20:49:03.406" v="3910" actId="478"/>
          <ac:spMkLst>
            <pc:docMk/>
            <pc:sldMk cId="2720189260" sldId="463"/>
            <ac:spMk id="7" creationId="{50E5564B-C5D1-B196-0D37-7E4B0505BAB1}"/>
          </ac:spMkLst>
        </pc:spChg>
        <pc:spChg chg="add mod">
          <ac:chgData name="Agustin Olivo" userId="8d630fca-09ec-469f-88ae-dc625f0272e4" providerId="ADAL" clId="{B46DC5F4-DE2C-43CB-BE84-D1FB54CD4ADE}" dt="2025-02-12T20:49:52.607" v="3918" actId="14100"/>
          <ac:spMkLst>
            <pc:docMk/>
            <pc:sldMk cId="2720189260" sldId="463"/>
            <ac:spMk id="10" creationId="{83F3F185-54D8-1482-B971-E32F8271BD61}"/>
          </ac:spMkLst>
        </pc:spChg>
        <pc:spChg chg="add mod">
          <ac:chgData name="Agustin Olivo" userId="8d630fca-09ec-469f-88ae-dc625f0272e4" providerId="ADAL" clId="{B46DC5F4-DE2C-43CB-BE84-D1FB54CD4ADE}" dt="2025-02-12T20:52:18.412" v="3943" actId="1076"/>
          <ac:spMkLst>
            <pc:docMk/>
            <pc:sldMk cId="2720189260" sldId="463"/>
            <ac:spMk id="11" creationId="{213753A8-A494-495B-FAB9-6ACB84BEBBF7}"/>
          </ac:spMkLst>
        </pc:spChg>
        <pc:spChg chg="add mod">
          <ac:chgData name="Agustin Olivo" userId="8d630fca-09ec-469f-88ae-dc625f0272e4" providerId="ADAL" clId="{B46DC5F4-DE2C-43CB-BE84-D1FB54CD4ADE}" dt="2025-02-12T20:57:28.654" v="4183" actId="20577"/>
          <ac:spMkLst>
            <pc:docMk/>
            <pc:sldMk cId="2720189260" sldId="463"/>
            <ac:spMk id="12" creationId="{878CC991-6082-3AEA-268F-C0DF5F46E689}"/>
          </ac:spMkLst>
        </pc:spChg>
        <pc:picChg chg="add del mod">
          <ac:chgData name="Agustin Olivo" userId="8d630fca-09ec-469f-88ae-dc625f0272e4" providerId="ADAL" clId="{B46DC5F4-DE2C-43CB-BE84-D1FB54CD4ADE}" dt="2025-02-12T20:47:52.859" v="3891" actId="21"/>
          <ac:picMkLst>
            <pc:docMk/>
            <pc:sldMk cId="2720189260" sldId="463"/>
            <ac:picMk id="2" creationId="{5BF24583-21E8-0D82-F5B7-1EDE2A72E9F8}"/>
          </ac:picMkLst>
        </pc:picChg>
        <pc:picChg chg="add mod">
          <ac:chgData name="Agustin Olivo" userId="8d630fca-09ec-469f-88ae-dc625f0272e4" providerId="ADAL" clId="{B46DC5F4-DE2C-43CB-BE84-D1FB54CD4ADE}" dt="2025-02-12T20:49:12.947" v="3911" actId="1076"/>
          <ac:picMkLst>
            <pc:docMk/>
            <pc:sldMk cId="2720189260" sldId="463"/>
            <ac:picMk id="3" creationId="{BDA114FE-43FC-9F74-40BD-AAD52CDF9584}"/>
          </ac:picMkLst>
        </pc:picChg>
        <pc:picChg chg="add mod">
          <ac:chgData name="Agustin Olivo" userId="8d630fca-09ec-469f-88ae-dc625f0272e4" providerId="ADAL" clId="{B46DC5F4-DE2C-43CB-BE84-D1FB54CD4ADE}" dt="2025-02-12T20:49:42.303" v="3915" actId="1076"/>
          <ac:picMkLst>
            <pc:docMk/>
            <pc:sldMk cId="2720189260" sldId="463"/>
            <ac:picMk id="9" creationId="{E11FED25-503F-E59F-DF17-CC552B7AFC4E}"/>
          </ac:picMkLst>
        </pc:picChg>
      </pc:sldChg>
      <pc:sldChg chg="addSp modSp add mod">
        <pc:chgData name="Agustin Olivo" userId="8d630fca-09ec-469f-88ae-dc625f0272e4" providerId="ADAL" clId="{B46DC5F4-DE2C-43CB-BE84-D1FB54CD4ADE}" dt="2025-02-12T20:50:25.801" v="3930" actId="14100"/>
        <pc:sldMkLst>
          <pc:docMk/>
          <pc:sldMk cId="824439881" sldId="464"/>
        </pc:sldMkLst>
        <pc:spChg chg="add mod">
          <ac:chgData name="Agustin Olivo" userId="8d630fca-09ec-469f-88ae-dc625f0272e4" providerId="ADAL" clId="{B46DC5F4-DE2C-43CB-BE84-D1FB54CD4ADE}" dt="2025-02-12T20:50:09.033" v="3921" actId="14100"/>
          <ac:spMkLst>
            <pc:docMk/>
            <pc:sldMk cId="824439881" sldId="464"/>
            <ac:spMk id="3" creationId="{BD05277D-DB05-BDC1-F392-709A90690C6C}"/>
          </ac:spMkLst>
        </pc:spChg>
        <pc:spChg chg="add mod">
          <ac:chgData name="Agustin Olivo" userId="8d630fca-09ec-469f-88ae-dc625f0272e4" providerId="ADAL" clId="{B46DC5F4-DE2C-43CB-BE84-D1FB54CD4ADE}" dt="2025-02-12T20:50:19.203" v="3926" actId="14100"/>
          <ac:spMkLst>
            <pc:docMk/>
            <pc:sldMk cId="824439881" sldId="464"/>
            <ac:spMk id="4" creationId="{34576AA4-BB1E-CCA7-5DD0-1C2779B0B5E1}"/>
          </ac:spMkLst>
        </pc:spChg>
        <pc:spChg chg="add mod">
          <ac:chgData name="Agustin Olivo" userId="8d630fca-09ec-469f-88ae-dc625f0272e4" providerId="ADAL" clId="{B46DC5F4-DE2C-43CB-BE84-D1FB54CD4ADE}" dt="2025-02-12T20:50:25.801" v="3930" actId="14100"/>
          <ac:spMkLst>
            <pc:docMk/>
            <pc:sldMk cId="824439881" sldId="464"/>
            <ac:spMk id="5" creationId="{C5FD82C9-21BB-E744-81F6-55457E101D6F}"/>
          </ac:spMkLst>
        </pc:spChg>
        <pc:picChg chg="add mod">
          <ac:chgData name="Agustin Olivo" userId="8d630fca-09ec-469f-88ae-dc625f0272e4" providerId="ADAL" clId="{B46DC5F4-DE2C-43CB-BE84-D1FB54CD4ADE}" dt="2025-02-12T20:50:11.988" v="3924" actId="1076"/>
          <ac:picMkLst>
            <pc:docMk/>
            <pc:sldMk cId="824439881" sldId="464"/>
            <ac:picMk id="2" creationId="{5BF24583-21E8-0D82-F5B7-1EDE2A72E9F8}"/>
          </ac:picMkLst>
        </pc:picChg>
      </pc:sldChg>
      <pc:sldChg chg="delSp mod">
        <pc:chgData name="Agustin Olivo" userId="8d630fca-09ec-469f-88ae-dc625f0272e4" providerId="ADAL" clId="{B46DC5F4-DE2C-43CB-BE84-D1FB54CD4ADE}" dt="2025-02-12T20:47:58.556" v="3893" actId="478"/>
        <pc:sldMkLst>
          <pc:docMk/>
          <pc:sldMk cId="364599023" sldId="465"/>
        </pc:sldMkLst>
        <pc:picChg chg="del">
          <ac:chgData name="Agustin Olivo" userId="8d630fca-09ec-469f-88ae-dc625f0272e4" providerId="ADAL" clId="{B46DC5F4-DE2C-43CB-BE84-D1FB54CD4ADE}" dt="2025-02-12T20:47:58.556" v="3893" actId="478"/>
          <ac:picMkLst>
            <pc:docMk/>
            <pc:sldMk cId="364599023" sldId="465"/>
            <ac:picMk id="2" creationId="{DFDEAA09-A449-A4FD-26AC-13FCC276D8A3}"/>
          </ac:picMkLst>
        </pc:picChg>
      </pc:sldChg>
      <pc:sldChg chg="addSp modSp add mod">
        <pc:chgData name="Agustin Olivo" userId="8d630fca-09ec-469f-88ae-dc625f0272e4" providerId="ADAL" clId="{B46DC5F4-DE2C-43CB-BE84-D1FB54CD4ADE}" dt="2025-02-13T19:56:13.954" v="4215" actId="14100"/>
        <pc:sldMkLst>
          <pc:docMk/>
          <pc:sldMk cId="1617501886" sldId="466"/>
        </pc:sldMkLst>
        <pc:picChg chg="add mod ord">
          <ac:chgData name="Agustin Olivo" userId="8d630fca-09ec-469f-88ae-dc625f0272e4" providerId="ADAL" clId="{B46DC5F4-DE2C-43CB-BE84-D1FB54CD4ADE}" dt="2025-02-13T19:33:40.822" v="4198" actId="14100"/>
          <ac:picMkLst>
            <pc:docMk/>
            <pc:sldMk cId="1617501886" sldId="466"/>
            <ac:picMk id="2" creationId="{BB35FCCC-4250-145E-330A-E2107F475591}"/>
          </ac:picMkLst>
        </pc:picChg>
        <pc:picChg chg="add mod">
          <ac:chgData name="Agustin Olivo" userId="8d630fca-09ec-469f-88ae-dc625f0272e4" providerId="ADAL" clId="{B46DC5F4-DE2C-43CB-BE84-D1FB54CD4ADE}" dt="2025-02-13T19:56:13.954" v="4215" actId="14100"/>
          <ac:picMkLst>
            <pc:docMk/>
            <pc:sldMk cId="1617501886" sldId="466"/>
            <ac:picMk id="4" creationId="{2AC4FFE6-2F09-695B-CD1E-6A7CF63FF935}"/>
          </ac:picMkLst>
        </pc:picChg>
      </pc:sldChg>
      <pc:sldChg chg="addSp modSp add mod">
        <pc:chgData name="Agustin Olivo" userId="8d630fca-09ec-469f-88ae-dc625f0272e4" providerId="ADAL" clId="{B46DC5F4-DE2C-43CB-BE84-D1FB54CD4ADE}" dt="2025-02-13T19:37:04.043" v="4213" actId="166"/>
        <pc:sldMkLst>
          <pc:docMk/>
          <pc:sldMk cId="644106634" sldId="467"/>
        </pc:sldMkLst>
        <pc:picChg chg="add mod">
          <ac:chgData name="Agustin Olivo" userId="8d630fca-09ec-469f-88ae-dc625f0272e4" providerId="ADAL" clId="{B46DC5F4-DE2C-43CB-BE84-D1FB54CD4ADE}" dt="2025-02-13T19:36:16.591" v="4202" actId="14100"/>
          <ac:picMkLst>
            <pc:docMk/>
            <pc:sldMk cId="644106634" sldId="467"/>
            <ac:picMk id="2" creationId="{66CF2CDB-E79A-7341-079D-9327A9275BCE}"/>
          </ac:picMkLst>
        </pc:picChg>
        <pc:picChg chg="add mod ord">
          <ac:chgData name="Agustin Olivo" userId="8d630fca-09ec-469f-88ae-dc625f0272e4" providerId="ADAL" clId="{B46DC5F4-DE2C-43CB-BE84-D1FB54CD4ADE}" dt="2025-02-13T19:37:04.043" v="4213" actId="166"/>
          <ac:picMkLst>
            <pc:docMk/>
            <pc:sldMk cId="644106634" sldId="467"/>
            <ac:picMk id="4" creationId="{3F410A12-73A6-14E4-9E54-D1CF61D054B9}"/>
          </ac:picMkLst>
        </pc:picChg>
        <pc:picChg chg="add mod">
          <ac:chgData name="Agustin Olivo" userId="8d630fca-09ec-469f-88ae-dc625f0272e4" providerId="ADAL" clId="{B46DC5F4-DE2C-43CB-BE84-D1FB54CD4ADE}" dt="2025-02-13T19:37:00.355" v="4212" actId="1076"/>
          <ac:picMkLst>
            <pc:docMk/>
            <pc:sldMk cId="644106634" sldId="467"/>
            <ac:picMk id="5" creationId="{674485EF-3B1A-3FC3-9562-29102360D206}"/>
          </ac:picMkLst>
        </pc:picChg>
      </pc:sldChg>
      <pc:sldChg chg="addSp modSp add mod">
        <pc:chgData name="Agustin Olivo" userId="8d630fca-09ec-469f-88ae-dc625f0272e4" providerId="ADAL" clId="{B46DC5F4-DE2C-43CB-BE84-D1FB54CD4ADE}" dt="2025-02-13T19:56:35.263" v="4220" actId="14100"/>
        <pc:sldMkLst>
          <pc:docMk/>
          <pc:sldMk cId="2693954406" sldId="468"/>
        </pc:sldMkLst>
        <pc:picChg chg="add mod modCrop">
          <ac:chgData name="Agustin Olivo" userId="8d630fca-09ec-469f-88ae-dc625f0272e4" providerId="ADAL" clId="{B46DC5F4-DE2C-43CB-BE84-D1FB54CD4ADE}" dt="2025-02-13T19:56:35.263" v="4220" actId="14100"/>
          <ac:picMkLst>
            <pc:docMk/>
            <pc:sldMk cId="2693954406" sldId="468"/>
            <ac:picMk id="2" creationId="{0FAD9C1A-5C25-4B62-E92D-64A503774571}"/>
          </ac:picMkLst>
        </pc:picChg>
      </pc:sldChg>
      <pc:sldChg chg="add">
        <pc:chgData name="Agustin Olivo" userId="8d630fca-09ec-469f-88ae-dc625f0272e4" providerId="ADAL" clId="{B46DC5F4-DE2C-43CB-BE84-D1FB54CD4ADE}" dt="2025-02-13T19:26:08.491" v="4187"/>
        <pc:sldMkLst>
          <pc:docMk/>
          <pc:sldMk cId="1303837307" sldId="469"/>
        </pc:sldMkLst>
      </pc:sldChg>
      <pc:sldChg chg="addSp delSp modSp add mod">
        <pc:chgData name="Agustin Olivo" userId="8d630fca-09ec-469f-88ae-dc625f0272e4" providerId="ADAL" clId="{B46DC5F4-DE2C-43CB-BE84-D1FB54CD4ADE}" dt="2025-02-13T20:23:36.041" v="4228" actId="14100"/>
        <pc:sldMkLst>
          <pc:docMk/>
          <pc:sldMk cId="450619772" sldId="470"/>
        </pc:sldMkLst>
        <pc:picChg chg="del">
          <ac:chgData name="Agustin Olivo" userId="8d630fca-09ec-469f-88ae-dc625f0272e4" providerId="ADAL" clId="{B46DC5F4-DE2C-43CB-BE84-D1FB54CD4ADE}" dt="2025-02-13T20:23:13.497" v="4222" actId="478"/>
          <ac:picMkLst>
            <pc:docMk/>
            <pc:sldMk cId="450619772" sldId="470"/>
            <ac:picMk id="2" creationId="{D69553E1-2251-A818-4332-DE81E5D4804D}"/>
          </ac:picMkLst>
        </pc:picChg>
        <pc:picChg chg="add mod modCrop">
          <ac:chgData name="Agustin Olivo" userId="8d630fca-09ec-469f-88ae-dc625f0272e4" providerId="ADAL" clId="{B46DC5F4-DE2C-43CB-BE84-D1FB54CD4ADE}" dt="2025-02-13T20:23:36.041" v="4228" actId="14100"/>
          <ac:picMkLst>
            <pc:docMk/>
            <pc:sldMk cId="450619772" sldId="470"/>
            <ac:picMk id="3" creationId="{E2A039C5-8453-928D-A476-4429D6054782}"/>
          </ac:picMkLst>
        </pc:picChg>
      </pc:sldChg>
    </pc:docChg>
  </pc:docChgLst>
  <pc:docChgLst>
    <pc:chgData name="Agustin Olivo" userId="8d630fca-09ec-469f-88ae-dc625f0272e4" providerId="ADAL" clId="{9C8D1B59-5EF0-4760-8413-4626BBABA36D}"/>
    <pc:docChg chg="undo custSel addSld delSld modSld sldOrd">
      <pc:chgData name="Agustin Olivo" userId="8d630fca-09ec-469f-88ae-dc625f0272e4" providerId="ADAL" clId="{9C8D1B59-5EF0-4760-8413-4626BBABA36D}" dt="2024-12-04T14:36:05.889" v="11879" actId="1076"/>
      <pc:docMkLst>
        <pc:docMk/>
      </pc:docMkLst>
      <pc:sldChg chg="addSp delSp mod">
        <pc:chgData name="Agustin Olivo" userId="8d630fca-09ec-469f-88ae-dc625f0272e4" providerId="ADAL" clId="{9C8D1B59-5EF0-4760-8413-4626BBABA36D}" dt="2024-09-26T14:02:04.637" v="1" actId="478"/>
        <pc:sldMkLst>
          <pc:docMk/>
          <pc:sldMk cId="1223557077" sldId="263"/>
        </pc:sldMkLst>
        <pc:spChg chg="add del">
          <ac:chgData name="Agustin Olivo" userId="8d630fca-09ec-469f-88ae-dc625f0272e4" providerId="ADAL" clId="{9C8D1B59-5EF0-4760-8413-4626BBABA36D}" dt="2024-09-26T14:02:04.637" v="1" actId="478"/>
          <ac:spMkLst>
            <pc:docMk/>
            <pc:sldMk cId="1223557077" sldId="263"/>
            <ac:spMk id="3" creationId="{165F071B-6289-BD3D-74FB-710D0A00B699}"/>
          </ac:spMkLst>
        </pc:spChg>
      </pc:sldChg>
      <pc:sldChg chg="addSp delSp modSp new mod">
        <pc:chgData name="Agustin Olivo" userId="8d630fca-09ec-469f-88ae-dc625f0272e4" providerId="ADAL" clId="{9C8D1B59-5EF0-4760-8413-4626BBABA36D}" dt="2024-09-26T15:26:09.203" v="1881" actId="14100"/>
        <pc:sldMkLst>
          <pc:docMk/>
          <pc:sldMk cId="3402305" sldId="271"/>
        </pc:sldMkLst>
        <pc:spChg chg="del">
          <ac:chgData name="Agustin Olivo" userId="8d630fca-09ec-469f-88ae-dc625f0272e4" providerId="ADAL" clId="{9C8D1B59-5EF0-4760-8413-4626BBABA36D}" dt="2024-09-26T14:02:08.895" v="3" actId="478"/>
          <ac:spMkLst>
            <pc:docMk/>
            <pc:sldMk cId="3402305" sldId="271"/>
            <ac:spMk id="2" creationId="{EF7652E0-8704-B274-CC8A-F352BC6072D7}"/>
          </ac:spMkLst>
        </pc:spChg>
        <pc:spChg chg="del">
          <ac:chgData name="Agustin Olivo" userId="8d630fca-09ec-469f-88ae-dc625f0272e4" providerId="ADAL" clId="{9C8D1B59-5EF0-4760-8413-4626BBABA36D}" dt="2024-09-26T14:02:10.375" v="4" actId="478"/>
          <ac:spMkLst>
            <pc:docMk/>
            <pc:sldMk cId="3402305" sldId="271"/>
            <ac:spMk id="3" creationId="{B8E438E2-FB6B-3F4A-2980-A224F9FC5FDC}"/>
          </ac:spMkLst>
        </pc:spChg>
        <pc:spChg chg="add mod">
          <ac:chgData name="Agustin Olivo" userId="8d630fca-09ec-469f-88ae-dc625f0272e4" providerId="ADAL" clId="{9C8D1B59-5EF0-4760-8413-4626BBABA36D}" dt="2024-09-26T14:23:16.250" v="356" actId="20577"/>
          <ac:spMkLst>
            <pc:docMk/>
            <pc:sldMk cId="3402305" sldId="271"/>
            <ac:spMk id="5" creationId="{E833B19A-4273-9736-107B-E204DACCB7E3}"/>
          </ac:spMkLst>
        </pc:spChg>
        <pc:picChg chg="add mod">
          <ac:chgData name="Agustin Olivo" userId="8d630fca-09ec-469f-88ae-dc625f0272e4" providerId="ADAL" clId="{9C8D1B59-5EF0-4760-8413-4626BBABA36D}" dt="2024-09-26T15:26:09.203" v="1881" actId="14100"/>
          <ac:picMkLst>
            <pc:docMk/>
            <pc:sldMk cId="3402305" sldId="271"/>
            <ac:picMk id="4" creationId="{7567C5B8-2B80-113B-FC2B-D8FE777F28E9}"/>
          </ac:picMkLst>
        </pc:picChg>
        <pc:picChg chg="add mod">
          <ac:chgData name="Agustin Olivo" userId="8d630fca-09ec-469f-88ae-dc625f0272e4" providerId="ADAL" clId="{9C8D1B59-5EF0-4760-8413-4626BBABA36D}" dt="2024-09-26T15:26:04.241" v="1879" actId="14100"/>
          <ac:picMkLst>
            <pc:docMk/>
            <pc:sldMk cId="3402305" sldId="271"/>
            <ac:picMk id="7" creationId="{25B5A285-A0EC-D4B0-5043-1571AEA37D01}"/>
          </ac:picMkLst>
        </pc:picChg>
      </pc:sldChg>
      <pc:sldChg chg="addSp delSp modSp new mod">
        <pc:chgData name="Agustin Olivo" userId="8d630fca-09ec-469f-88ae-dc625f0272e4" providerId="ADAL" clId="{9C8D1B59-5EF0-4760-8413-4626BBABA36D}" dt="2024-09-26T15:27:19.486" v="1890" actId="1076"/>
        <pc:sldMkLst>
          <pc:docMk/>
          <pc:sldMk cId="3130940585" sldId="272"/>
        </pc:sldMkLst>
        <pc:spChg chg="del">
          <ac:chgData name="Agustin Olivo" userId="8d630fca-09ec-469f-88ae-dc625f0272e4" providerId="ADAL" clId="{9C8D1B59-5EF0-4760-8413-4626BBABA36D}" dt="2024-09-26T14:12:17.830" v="16" actId="478"/>
          <ac:spMkLst>
            <pc:docMk/>
            <pc:sldMk cId="3130940585" sldId="272"/>
            <ac:spMk id="2" creationId="{4BE9EB51-B4F7-70AE-D952-4CF14072053A}"/>
          </ac:spMkLst>
        </pc:spChg>
        <pc:spChg chg="del">
          <ac:chgData name="Agustin Olivo" userId="8d630fca-09ec-469f-88ae-dc625f0272e4" providerId="ADAL" clId="{9C8D1B59-5EF0-4760-8413-4626BBABA36D}" dt="2024-09-26T14:12:18.534" v="17" actId="478"/>
          <ac:spMkLst>
            <pc:docMk/>
            <pc:sldMk cId="3130940585" sldId="272"/>
            <ac:spMk id="3" creationId="{A364BF3D-D4FB-1949-A20C-557FFC10346B}"/>
          </ac:spMkLst>
        </pc:spChg>
        <pc:spChg chg="add mod">
          <ac:chgData name="Agustin Olivo" userId="8d630fca-09ec-469f-88ae-dc625f0272e4" providerId="ADAL" clId="{9C8D1B59-5EF0-4760-8413-4626BBABA36D}" dt="2024-09-26T14:22:17.959" v="277" actId="20577"/>
          <ac:spMkLst>
            <pc:docMk/>
            <pc:sldMk cId="3130940585" sldId="272"/>
            <ac:spMk id="6" creationId="{AA975474-AE6F-5D05-F6E5-6469B1C3C50A}"/>
          </ac:spMkLst>
        </pc:spChg>
        <pc:spChg chg="add mod">
          <ac:chgData name="Agustin Olivo" userId="8d630fca-09ec-469f-88ae-dc625f0272e4" providerId="ADAL" clId="{9C8D1B59-5EF0-4760-8413-4626BBABA36D}" dt="2024-09-26T14:22:58.486" v="320" actId="1076"/>
          <ac:spMkLst>
            <pc:docMk/>
            <pc:sldMk cId="3130940585" sldId="272"/>
            <ac:spMk id="7" creationId="{5B6F361A-BCE9-E8D5-7E9E-3574D610FB6F}"/>
          </ac:spMkLst>
        </pc:spChg>
        <pc:picChg chg="add mod">
          <ac:chgData name="Agustin Olivo" userId="8d630fca-09ec-469f-88ae-dc625f0272e4" providerId="ADAL" clId="{9C8D1B59-5EF0-4760-8413-4626BBABA36D}" dt="2024-09-26T14:19:07.994" v="20" actId="1076"/>
          <ac:picMkLst>
            <pc:docMk/>
            <pc:sldMk cId="3130940585" sldId="272"/>
            <ac:picMk id="4" creationId="{C9E32ECE-63B5-1044-E416-7482A25171C7}"/>
          </ac:picMkLst>
        </pc:picChg>
        <pc:picChg chg="add mod">
          <ac:chgData name="Agustin Olivo" userId="8d630fca-09ec-469f-88ae-dc625f0272e4" providerId="ADAL" clId="{9C8D1B59-5EF0-4760-8413-4626BBABA36D}" dt="2024-09-26T14:19:53.638" v="22" actId="1076"/>
          <ac:picMkLst>
            <pc:docMk/>
            <pc:sldMk cId="3130940585" sldId="272"/>
            <ac:picMk id="5" creationId="{A2503A56-E5D7-A78D-4E24-0AC1317AAE28}"/>
          </ac:picMkLst>
        </pc:picChg>
        <pc:picChg chg="add mod">
          <ac:chgData name="Agustin Olivo" userId="8d630fca-09ec-469f-88ae-dc625f0272e4" providerId="ADAL" clId="{9C8D1B59-5EF0-4760-8413-4626BBABA36D}" dt="2024-09-26T15:27:00.752" v="1887" actId="1076"/>
          <ac:picMkLst>
            <pc:docMk/>
            <pc:sldMk cId="3130940585" sldId="272"/>
            <ac:picMk id="9" creationId="{1093A72A-61C5-4FAD-848F-5CB1C86DE19D}"/>
          </ac:picMkLst>
        </pc:picChg>
        <pc:picChg chg="add mod">
          <ac:chgData name="Agustin Olivo" userId="8d630fca-09ec-469f-88ae-dc625f0272e4" providerId="ADAL" clId="{9C8D1B59-5EF0-4760-8413-4626BBABA36D}" dt="2024-09-26T15:27:19.486" v="1890" actId="1076"/>
          <ac:picMkLst>
            <pc:docMk/>
            <pc:sldMk cId="3130940585" sldId="272"/>
            <ac:picMk id="11" creationId="{F183EFE6-E05B-E09A-71C1-69F756870446}"/>
          </ac:picMkLst>
        </pc:picChg>
      </pc:sldChg>
      <pc:sldChg chg="addSp delSp modSp new mod">
        <pc:chgData name="Agustin Olivo" userId="8d630fca-09ec-469f-88ae-dc625f0272e4" providerId="ADAL" clId="{9C8D1B59-5EF0-4760-8413-4626BBABA36D}" dt="2024-09-26T18:26:41.921" v="3460" actId="1076"/>
        <pc:sldMkLst>
          <pc:docMk/>
          <pc:sldMk cId="2761866088" sldId="273"/>
        </pc:sldMkLst>
        <pc:spChg chg="del">
          <ac:chgData name="Agustin Olivo" userId="8d630fca-09ec-469f-88ae-dc625f0272e4" providerId="ADAL" clId="{9C8D1B59-5EF0-4760-8413-4626BBABA36D}" dt="2024-09-26T14:23:37.674" v="359" actId="478"/>
          <ac:spMkLst>
            <pc:docMk/>
            <pc:sldMk cId="2761866088" sldId="273"/>
            <ac:spMk id="2" creationId="{48B7B949-0D9B-688C-7C16-9442C4BC8532}"/>
          </ac:spMkLst>
        </pc:spChg>
        <pc:spChg chg="del">
          <ac:chgData name="Agustin Olivo" userId="8d630fca-09ec-469f-88ae-dc625f0272e4" providerId="ADAL" clId="{9C8D1B59-5EF0-4760-8413-4626BBABA36D}" dt="2024-09-26T14:23:37.082" v="358" actId="478"/>
          <ac:spMkLst>
            <pc:docMk/>
            <pc:sldMk cId="2761866088" sldId="273"/>
            <ac:spMk id="3" creationId="{41DCCDC4-423A-EF4D-0930-2A113AE3E098}"/>
          </ac:spMkLst>
        </pc:spChg>
        <pc:spChg chg="add mod">
          <ac:chgData name="Agustin Olivo" userId="8d630fca-09ec-469f-88ae-dc625f0272e4" providerId="ADAL" clId="{9C8D1B59-5EF0-4760-8413-4626BBABA36D}" dt="2024-09-26T18:26:12.795" v="3364" actId="20577"/>
          <ac:spMkLst>
            <pc:docMk/>
            <pc:sldMk cId="2761866088" sldId="273"/>
            <ac:spMk id="6" creationId="{F5446B3B-C2D3-C8DC-595A-F5DF31740994}"/>
          </ac:spMkLst>
        </pc:spChg>
        <pc:spChg chg="add mod">
          <ac:chgData name="Agustin Olivo" userId="8d630fca-09ec-469f-88ae-dc625f0272e4" providerId="ADAL" clId="{9C8D1B59-5EF0-4760-8413-4626BBABA36D}" dt="2024-09-26T14:30:22.703" v="715" actId="1582"/>
          <ac:spMkLst>
            <pc:docMk/>
            <pc:sldMk cId="2761866088" sldId="273"/>
            <ac:spMk id="8" creationId="{D8A5D3E7-4FF1-89FA-7EA1-0B779634C326}"/>
          </ac:spMkLst>
        </pc:spChg>
        <pc:spChg chg="add mod">
          <ac:chgData name="Agustin Olivo" userId="8d630fca-09ec-469f-88ae-dc625f0272e4" providerId="ADAL" clId="{9C8D1B59-5EF0-4760-8413-4626BBABA36D}" dt="2024-09-26T14:30:30.147" v="717" actId="1076"/>
          <ac:spMkLst>
            <pc:docMk/>
            <pc:sldMk cId="2761866088" sldId="273"/>
            <ac:spMk id="9" creationId="{E94A841C-42A0-C28C-B5FC-5F6669C8EEC5}"/>
          </ac:spMkLst>
        </pc:spChg>
        <pc:spChg chg="add mod">
          <ac:chgData name="Agustin Olivo" userId="8d630fca-09ec-469f-88ae-dc625f0272e4" providerId="ADAL" clId="{9C8D1B59-5EF0-4760-8413-4626BBABA36D}" dt="2024-09-26T14:30:34.069" v="719" actId="1076"/>
          <ac:spMkLst>
            <pc:docMk/>
            <pc:sldMk cId="2761866088" sldId="273"/>
            <ac:spMk id="10" creationId="{43B6D034-2FB3-5A89-FDB0-E4C1930D7068}"/>
          </ac:spMkLst>
        </pc:spChg>
        <pc:spChg chg="add mod">
          <ac:chgData name="Agustin Olivo" userId="8d630fca-09ec-469f-88ae-dc625f0272e4" providerId="ADAL" clId="{9C8D1B59-5EF0-4760-8413-4626BBABA36D}" dt="2024-09-26T14:30:39.029" v="721" actId="1076"/>
          <ac:spMkLst>
            <pc:docMk/>
            <pc:sldMk cId="2761866088" sldId="273"/>
            <ac:spMk id="11" creationId="{8A389CBF-9792-CD1D-9677-CCA083F194EB}"/>
          </ac:spMkLst>
        </pc:spChg>
        <pc:spChg chg="add mod">
          <ac:chgData name="Agustin Olivo" userId="8d630fca-09ec-469f-88ae-dc625f0272e4" providerId="ADAL" clId="{9C8D1B59-5EF0-4760-8413-4626BBABA36D}" dt="2024-09-26T14:30:49.822" v="725" actId="14100"/>
          <ac:spMkLst>
            <pc:docMk/>
            <pc:sldMk cId="2761866088" sldId="273"/>
            <ac:spMk id="12" creationId="{D3FA2B4C-68C6-6167-A96E-51964C009212}"/>
          </ac:spMkLst>
        </pc:spChg>
        <pc:spChg chg="add mod">
          <ac:chgData name="Agustin Olivo" userId="8d630fca-09ec-469f-88ae-dc625f0272e4" providerId="ADAL" clId="{9C8D1B59-5EF0-4760-8413-4626BBABA36D}" dt="2024-09-26T14:30:59.738" v="729" actId="14100"/>
          <ac:spMkLst>
            <pc:docMk/>
            <pc:sldMk cId="2761866088" sldId="273"/>
            <ac:spMk id="13" creationId="{0BF998C9-566B-2FE5-7CEB-8DC27A5A0471}"/>
          </ac:spMkLst>
        </pc:spChg>
        <pc:spChg chg="add mod">
          <ac:chgData name="Agustin Olivo" userId="8d630fca-09ec-469f-88ae-dc625f0272e4" providerId="ADAL" clId="{9C8D1B59-5EF0-4760-8413-4626BBABA36D}" dt="2024-09-26T14:31:06.155" v="733" actId="1076"/>
          <ac:spMkLst>
            <pc:docMk/>
            <pc:sldMk cId="2761866088" sldId="273"/>
            <ac:spMk id="14" creationId="{5BFD97E2-7931-3356-8771-9ADC8F66136E}"/>
          </ac:spMkLst>
        </pc:spChg>
        <pc:spChg chg="add mod">
          <ac:chgData name="Agustin Olivo" userId="8d630fca-09ec-469f-88ae-dc625f0272e4" providerId="ADAL" clId="{9C8D1B59-5EF0-4760-8413-4626BBABA36D}" dt="2024-09-26T14:31:09.382" v="735" actId="1076"/>
          <ac:spMkLst>
            <pc:docMk/>
            <pc:sldMk cId="2761866088" sldId="273"/>
            <ac:spMk id="15" creationId="{95DA951D-5149-3A46-0BF2-EC2083E97969}"/>
          </ac:spMkLst>
        </pc:spChg>
        <pc:spChg chg="add mod">
          <ac:chgData name="Agustin Olivo" userId="8d630fca-09ec-469f-88ae-dc625f0272e4" providerId="ADAL" clId="{9C8D1B59-5EF0-4760-8413-4626BBABA36D}" dt="2024-09-26T14:31:15.023" v="738" actId="14100"/>
          <ac:spMkLst>
            <pc:docMk/>
            <pc:sldMk cId="2761866088" sldId="273"/>
            <ac:spMk id="16" creationId="{3E763951-1948-D9A2-EE86-356DAED8BF3B}"/>
          </ac:spMkLst>
        </pc:spChg>
        <pc:spChg chg="add mod">
          <ac:chgData name="Agustin Olivo" userId="8d630fca-09ec-469f-88ae-dc625f0272e4" providerId="ADAL" clId="{9C8D1B59-5EF0-4760-8413-4626BBABA36D}" dt="2024-09-26T18:26:41.921" v="3460" actId="1076"/>
          <ac:spMkLst>
            <pc:docMk/>
            <pc:sldMk cId="2761866088" sldId="273"/>
            <ac:spMk id="17" creationId="{0F3FDAB3-F644-1300-DC03-3BF7EF843475}"/>
          </ac:spMkLst>
        </pc:spChg>
        <pc:picChg chg="add del mod">
          <ac:chgData name="Agustin Olivo" userId="8d630fca-09ec-469f-88ae-dc625f0272e4" providerId="ADAL" clId="{9C8D1B59-5EF0-4760-8413-4626BBABA36D}" dt="2024-09-26T14:26:59.199" v="364" actId="478"/>
          <ac:picMkLst>
            <pc:docMk/>
            <pc:sldMk cId="2761866088" sldId="273"/>
            <ac:picMk id="4" creationId="{377A8DE3-A785-B3AC-7BF7-96D1724A8114}"/>
          </ac:picMkLst>
        </pc:picChg>
        <pc:picChg chg="add mod">
          <ac:chgData name="Agustin Olivo" userId="8d630fca-09ec-469f-88ae-dc625f0272e4" providerId="ADAL" clId="{9C8D1B59-5EF0-4760-8413-4626BBABA36D}" dt="2024-09-26T14:28:21.376" v="632" actId="1076"/>
          <ac:picMkLst>
            <pc:docMk/>
            <pc:sldMk cId="2761866088" sldId="273"/>
            <ac:picMk id="5" creationId="{DE767DD8-8CA2-5B14-A7AE-ED42DCD43751}"/>
          </ac:picMkLst>
        </pc:picChg>
        <pc:picChg chg="add mod">
          <ac:chgData name="Agustin Olivo" userId="8d630fca-09ec-469f-88ae-dc625f0272e4" providerId="ADAL" clId="{9C8D1B59-5EF0-4760-8413-4626BBABA36D}" dt="2024-09-26T14:31:03.118" v="732" actId="1076"/>
          <ac:picMkLst>
            <pc:docMk/>
            <pc:sldMk cId="2761866088" sldId="273"/>
            <ac:picMk id="7" creationId="{D1712CE2-5328-DD8F-35CB-80763A1347BA}"/>
          </ac:picMkLst>
        </pc:picChg>
        <pc:picChg chg="add mod">
          <ac:chgData name="Agustin Olivo" userId="8d630fca-09ec-469f-88ae-dc625f0272e4" providerId="ADAL" clId="{9C8D1B59-5EF0-4760-8413-4626BBABA36D}" dt="2024-09-26T15:28:45.744" v="1910" actId="1076"/>
          <ac:picMkLst>
            <pc:docMk/>
            <pc:sldMk cId="2761866088" sldId="273"/>
            <ac:picMk id="19" creationId="{132DAB2F-DB4C-E6D9-E81A-4C6F24F27107}"/>
          </ac:picMkLst>
        </pc:picChg>
        <pc:picChg chg="add mod">
          <ac:chgData name="Agustin Olivo" userId="8d630fca-09ec-469f-88ae-dc625f0272e4" providerId="ADAL" clId="{9C8D1B59-5EF0-4760-8413-4626BBABA36D}" dt="2024-09-26T15:28:38.766" v="1908" actId="14100"/>
          <ac:picMkLst>
            <pc:docMk/>
            <pc:sldMk cId="2761866088" sldId="273"/>
            <ac:picMk id="21" creationId="{0EC4DA78-538A-C19C-6718-B82BCA2580B3}"/>
          </ac:picMkLst>
        </pc:picChg>
      </pc:sldChg>
      <pc:sldChg chg="addSp delSp modSp new mod">
        <pc:chgData name="Agustin Olivo" userId="8d630fca-09ec-469f-88ae-dc625f0272e4" providerId="ADAL" clId="{9C8D1B59-5EF0-4760-8413-4626BBABA36D}" dt="2024-09-26T18:27:48.818" v="3466" actId="478"/>
        <pc:sldMkLst>
          <pc:docMk/>
          <pc:sldMk cId="830713152" sldId="274"/>
        </pc:sldMkLst>
        <pc:spChg chg="del">
          <ac:chgData name="Agustin Olivo" userId="8d630fca-09ec-469f-88ae-dc625f0272e4" providerId="ADAL" clId="{9C8D1B59-5EF0-4760-8413-4626BBABA36D}" dt="2024-09-26T14:34:02.927" v="1019" actId="478"/>
          <ac:spMkLst>
            <pc:docMk/>
            <pc:sldMk cId="830713152" sldId="274"/>
            <ac:spMk id="2" creationId="{9F76676E-F96D-6BDB-90F3-80765C852F1B}"/>
          </ac:spMkLst>
        </pc:spChg>
        <pc:spChg chg="del">
          <ac:chgData name="Agustin Olivo" userId="8d630fca-09ec-469f-88ae-dc625f0272e4" providerId="ADAL" clId="{9C8D1B59-5EF0-4760-8413-4626BBABA36D}" dt="2024-09-26T14:34:02.362" v="1018" actId="478"/>
          <ac:spMkLst>
            <pc:docMk/>
            <pc:sldMk cId="830713152" sldId="274"/>
            <ac:spMk id="3" creationId="{ACC99D91-EC26-C06F-02FD-60D0C75373B9}"/>
          </ac:spMkLst>
        </pc:spChg>
        <pc:spChg chg="add mod">
          <ac:chgData name="Agustin Olivo" userId="8d630fca-09ec-469f-88ae-dc625f0272e4" providerId="ADAL" clId="{9C8D1B59-5EF0-4760-8413-4626BBABA36D}" dt="2024-09-26T14:38:44.518" v="1192" actId="20577"/>
          <ac:spMkLst>
            <pc:docMk/>
            <pc:sldMk cId="830713152" sldId="274"/>
            <ac:spMk id="5" creationId="{15260AD4-B988-E478-EA85-B9789E9CD60B}"/>
          </ac:spMkLst>
        </pc:spChg>
        <pc:spChg chg="add mod">
          <ac:chgData name="Agustin Olivo" userId="8d630fca-09ec-469f-88ae-dc625f0272e4" providerId="ADAL" clId="{9C8D1B59-5EF0-4760-8413-4626BBABA36D}" dt="2024-09-26T18:27:26.583" v="3462" actId="1076"/>
          <ac:spMkLst>
            <pc:docMk/>
            <pc:sldMk cId="830713152" sldId="274"/>
            <ac:spMk id="8" creationId="{154BBC97-1039-2A94-10B5-7A29C8DACE7E}"/>
          </ac:spMkLst>
        </pc:spChg>
        <pc:spChg chg="add mod">
          <ac:chgData name="Agustin Olivo" userId="8d630fca-09ec-469f-88ae-dc625f0272e4" providerId="ADAL" clId="{9C8D1B59-5EF0-4760-8413-4626BBABA36D}" dt="2024-09-26T18:27:24.709" v="3461" actId="1076"/>
          <ac:spMkLst>
            <pc:docMk/>
            <pc:sldMk cId="830713152" sldId="274"/>
            <ac:spMk id="9" creationId="{3D9DFDC0-29B9-C007-6560-6E1DB057C5C2}"/>
          </ac:spMkLst>
        </pc:spChg>
        <pc:spChg chg="add mod">
          <ac:chgData name="Agustin Olivo" userId="8d630fca-09ec-469f-88ae-dc625f0272e4" providerId="ADAL" clId="{9C8D1B59-5EF0-4760-8413-4626BBABA36D}" dt="2024-09-26T18:24:39.871" v="3208" actId="1076"/>
          <ac:spMkLst>
            <pc:docMk/>
            <pc:sldMk cId="830713152" sldId="274"/>
            <ac:spMk id="14" creationId="{A61812DD-D51B-56B9-F757-BACFF17F6D7D}"/>
          </ac:spMkLst>
        </pc:spChg>
        <pc:picChg chg="add del mod">
          <ac:chgData name="Agustin Olivo" userId="8d630fca-09ec-469f-88ae-dc625f0272e4" providerId="ADAL" clId="{9C8D1B59-5EF0-4760-8413-4626BBABA36D}" dt="2024-09-26T14:39:23.623" v="1195" actId="478"/>
          <ac:picMkLst>
            <pc:docMk/>
            <pc:sldMk cId="830713152" sldId="274"/>
            <ac:picMk id="4" creationId="{FC68351E-01BF-A9BE-0F5E-D3FF32944A17}"/>
          </ac:picMkLst>
        </pc:picChg>
        <pc:picChg chg="add mod">
          <ac:chgData name="Agustin Olivo" userId="8d630fca-09ec-469f-88ae-dc625f0272e4" providerId="ADAL" clId="{9C8D1B59-5EF0-4760-8413-4626BBABA36D}" dt="2024-09-26T14:40:45.739" v="1207" actId="1036"/>
          <ac:picMkLst>
            <pc:docMk/>
            <pc:sldMk cId="830713152" sldId="274"/>
            <ac:picMk id="6" creationId="{3DC4C8C5-3C83-9638-4936-4DE199E5C045}"/>
          </ac:picMkLst>
        </pc:picChg>
        <pc:picChg chg="add mod">
          <ac:chgData name="Agustin Olivo" userId="8d630fca-09ec-469f-88ae-dc625f0272e4" providerId="ADAL" clId="{9C8D1B59-5EF0-4760-8413-4626BBABA36D}" dt="2024-09-26T14:40:45.739" v="1207" actId="1036"/>
          <ac:picMkLst>
            <pc:docMk/>
            <pc:sldMk cId="830713152" sldId="274"/>
            <ac:picMk id="7" creationId="{0259E669-FB06-B1AE-E683-2029157F240C}"/>
          </ac:picMkLst>
        </pc:picChg>
        <pc:picChg chg="add mod">
          <ac:chgData name="Agustin Olivo" userId="8d630fca-09ec-469f-88ae-dc625f0272e4" providerId="ADAL" clId="{9C8D1B59-5EF0-4760-8413-4626BBABA36D}" dt="2024-09-26T18:24:09.127" v="3112" actId="1076"/>
          <ac:picMkLst>
            <pc:docMk/>
            <pc:sldMk cId="830713152" sldId="274"/>
            <ac:picMk id="11" creationId="{0E871D85-097F-DD3D-5EF4-70053EC94699}"/>
          </ac:picMkLst>
        </pc:picChg>
        <pc:picChg chg="add mod">
          <ac:chgData name="Agustin Olivo" userId="8d630fca-09ec-469f-88ae-dc625f0272e4" providerId="ADAL" clId="{9C8D1B59-5EF0-4760-8413-4626BBABA36D}" dt="2024-09-26T18:24:07.506" v="3111" actId="1076"/>
          <ac:picMkLst>
            <pc:docMk/>
            <pc:sldMk cId="830713152" sldId="274"/>
            <ac:picMk id="13" creationId="{6A7C4BFA-828F-9589-D481-4D5CD74F4B9A}"/>
          </ac:picMkLst>
        </pc:picChg>
        <pc:cxnChg chg="add del mod">
          <ac:chgData name="Agustin Olivo" userId="8d630fca-09ec-469f-88ae-dc625f0272e4" providerId="ADAL" clId="{9C8D1B59-5EF0-4760-8413-4626BBABA36D}" dt="2024-09-26T18:27:48.818" v="3466" actId="478"/>
          <ac:cxnSpMkLst>
            <pc:docMk/>
            <pc:sldMk cId="830713152" sldId="274"/>
            <ac:cxnSpMk id="15" creationId="{F2A530C0-1E75-D03D-5783-92E8FE40E203}"/>
          </ac:cxnSpMkLst>
        </pc:cxnChg>
      </pc:sldChg>
      <pc:sldChg chg="addSp modSp add mod">
        <pc:chgData name="Agustin Olivo" userId="8d630fca-09ec-469f-88ae-dc625f0272e4" providerId="ADAL" clId="{9C8D1B59-5EF0-4760-8413-4626BBABA36D}" dt="2024-09-26T18:36:40.849" v="4198" actId="1076"/>
        <pc:sldMkLst>
          <pc:docMk/>
          <pc:sldMk cId="337531855" sldId="275"/>
        </pc:sldMkLst>
        <pc:spChg chg="add mod">
          <ac:chgData name="Agustin Olivo" userId="8d630fca-09ec-469f-88ae-dc625f0272e4" providerId="ADAL" clId="{9C8D1B59-5EF0-4760-8413-4626BBABA36D}" dt="2024-09-26T18:36:31.300" v="4197" actId="20577"/>
          <ac:spMkLst>
            <pc:docMk/>
            <pc:sldMk cId="337531855" sldId="275"/>
            <ac:spMk id="3" creationId="{D3EF229A-8BBB-151A-774E-2481A1F412D2}"/>
          </ac:spMkLst>
        </pc:spChg>
        <pc:spChg chg="add mod">
          <ac:chgData name="Agustin Olivo" userId="8d630fca-09ec-469f-88ae-dc625f0272e4" providerId="ADAL" clId="{9C8D1B59-5EF0-4760-8413-4626BBABA36D}" dt="2024-09-26T15:32:55.223" v="1925" actId="1076"/>
          <ac:spMkLst>
            <pc:docMk/>
            <pc:sldMk cId="337531855" sldId="275"/>
            <ac:spMk id="4" creationId="{6BA90049-6653-A4DA-6E06-5B84DCACA3E1}"/>
          </ac:spMkLst>
        </pc:spChg>
        <pc:picChg chg="add mod modCrop">
          <ac:chgData name="Agustin Olivo" userId="8d630fca-09ec-469f-88ae-dc625f0272e4" providerId="ADAL" clId="{9C8D1B59-5EF0-4760-8413-4626BBABA36D}" dt="2024-09-26T15:32:55.223" v="1925" actId="1076"/>
          <ac:picMkLst>
            <pc:docMk/>
            <pc:sldMk cId="337531855" sldId="275"/>
            <ac:picMk id="2" creationId="{655BD1A8-C2F4-433E-11B7-270F9580B352}"/>
          </ac:picMkLst>
        </pc:picChg>
        <pc:picChg chg="add mod">
          <ac:chgData name="Agustin Olivo" userId="8d630fca-09ec-469f-88ae-dc625f0272e4" providerId="ADAL" clId="{9C8D1B59-5EF0-4760-8413-4626BBABA36D}" dt="2024-09-26T18:36:40.849" v="4198" actId="1076"/>
          <ac:picMkLst>
            <pc:docMk/>
            <pc:sldMk cId="337531855" sldId="275"/>
            <ac:picMk id="6" creationId="{39D8B22C-66F8-9C36-DAD0-5AFCD59151A6}"/>
          </ac:picMkLst>
        </pc:picChg>
      </pc:sldChg>
      <pc:sldChg chg="addSp modSp add mod">
        <pc:chgData name="Agustin Olivo" userId="8d630fca-09ec-469f-88ae-dc625f0272e4" providerId="ADAL" clId="{9C8D1B59-5EF0-4760-8413-4626BBABA36D}" dt="2024-09-26T18:37:11.725" v="4216" actId="20577"/>
        <pc:sldMkLst>
          <pc:docMk/>
          <pc:sldMk cId="1680449873" sldId="276"/>
        </pc:sldMkLst>
        <pc:spChg chg="add mod">
          <ac:chgData name="Agustin Olivo" userId="8d630fca-09ec-469f-88ae-dc625f0272e4" providerId="ADAL" clId="{9C8D1B59-5EF0-4760-8413-4626BBABA36D}" dt="2024-09-26T18:37:11.725" v="4216" actId="20577"/>
          <ac:spMkLst>
            <pc:docMk/>
            <pc:sldMk cId="1680449873" sldId="276"/>
            <ac:spMk id="3" creationId="{2164BD0C-BBA9-D125-12BD-E20DC9537AC2}"/>
          </ac:spMkLst>
        </pc:spChg>
        <pc:spChg chg="add mod">
          <ac:chgData name="Agustin Olivo" userId="8d630fca-09ec-469f-88ae-dc625f0272e4" providerId="ADAL" clId="{9C8D1B59-5EF0-4760-8413-4626BBABA36D}" dt="2024-09-26T15:33:22.969" v="1928" actId="1076"/>
          <ac:spMkLst>
            <pc:docMk/>
            <pc:sldMk cId="1680449873" sldId="276"/>
            <ac:spMk id="4" creationId="{ECF31EF8-1432-0D5F-D47A-390BE696BFAA}"/>
          </ac:spMkLst>
        </pc:spChg>
        <pc:spChg chg="add mod">
          <ac:chgData name="Agustin Olivo" userId="8d630fca-09ec-469f-88ae-dc625f0272e4" providerId="ADAL" clId="{9C8D1B59-5EF0-4760-8413-4626BBABA36D}" dt="2024-09-26T18:14:25.294" v="2296" actId="1037"/>
          <ac:spMkLst>
            <pc:docMk/>
            <pc:sldMk cId="1680449873" sldId="276"/>
            <ac:spMk id="9" creationId="{EDAE2C24-FC71-3E3D-AD0C-511BB8A85430}"/>
          </ac:spMkLst>
        </pc:spChg>
        <pc:picChg chg="add mod modCrop">
          <ac:chgData name="Agustin Olivo" userId="8d630fca-09ec-469f-88ae-dc625f0272e4" providerId="ADAL" clId="{9C8D1B59-5EF0-4760-8413-4626BBABA36D}" dt="2024-09-26T15:33:22.969" v="1928" actId="1076"/>
          <ac:picMkLst>
            <pc:docMk/>
            <pc:sldMk cId="1680449873" sldId="276"/>
            <ac:picMk id="2" creationId="{1BB01E29-C3FA-AAA9-C50C-DE6066652247}"/>
          </ac:picMkLst>
        </pc:picChg>
        <pc:picChg chg="add mod modCrop">
          <ac:chgData name="Agustin Olivo" userId="8d630fca-09ec-469f-88ae-dc625f0272e4" providerId="ADAL" clId="{9C8D1B59-5EF0-4760-8413-4626BBABA36D}" dt="2024-09-26T18:28:07.618" v="3467" actId="1076"/>
          <ac:picMkLst>
            <pc:docMk/>
            <pc:sldMk cId="1680449873" sldId="276"/>
            <ac:picMk id="6" creationId="{6BD0704D-A78C-D4DA-8C1D-08201FC3D1FB}"/>
          </ac:picMkLst>
        </pc:picChg>
        <pc:cxnChg chg="add mod">
          <ac:chgData name="Agustin Olivo" userId="8d630fca-09ec-469f-88ae-dc625f0272e4" providerId="ADAL" clId="{9C8D1B59-5EF0-4760-8413-4626BBABA36D}" dt="2024-09-26T15:53:45.472" v="2193" actId="1037"/>
          <ac:cxnSpMkLst>
            <pc:docMk/>
            <pc:sldMk cId="1680449873" sldId="276"/>
            <ac:cxnSpMk id="8" creationId="{74F224A2-666E-A002-4850-C6C1DB7D15B9}"/>
          </ac:cxnSpMkLst>
        </pc:cxnChg>
        <pc:cxnChg chg="add mod">
          <ac:chgData name="Agustin Olivo" userId="8d630fca-09ec-469f-88ae-dc625f0272e4" providerId="ADAL" clId="{9C8D1B59-5EF0-4760-8413-4626BBABA36D}" dt="2024-09-26T15:54:21.047" v="2248" actId="14100"/>
          <ac:cxnSpMkLst>
            <pc:docMk/>
            <pc:sldMk cId="1680449873" sldId="276"/>
            <ac:cxnSpMk id="10" creationId="{B0E2EC9C-A935-6F14-7832-271CBCD12C32}"/>
          </ac:cxnSpMkLst>
        </pc:cxnChg>
      </pc:sldChg>
      <pc:sldChg chg="addSp delSp modSp add mod">
        <pc:chgData name="Agustin Olivo" userId="8d630fca-09ec-469f-88ae-dc625f0272e4" providerId="ADAL" clId="{9C8D1B59-5EF0-4760-8413-4626BBABA36D}" dt="2024-10-21T13:02:03.154" v="8662" actId="732"/>
        <pc:sldMkLst>
          <pc:docMk/>
          <pc:sldMk cId="623592740" sldId="277"/>
        </pc:sldMkLst>
        <pc:spChg chg="add del mod">
          <ac:chgData name="Agustin Olivo" userId="8d630fca-09ec-469f-88ae-dc625f0272e4" providerId="ADAL" clId="{9C8D1B59-5EF0-4760-8413-4626BBABA36D}" dt="2024-09-26T15:19:46.700" v="1585" actId="478"/>
          <ac:spMkLst>
            <pc:docMk/>
            <pc:sldMk cId="623592740" sldId="277"/>
            <ac:spMk id="5" creationId="{A6FDE908-9FC2-BB19-AFB8-6E5E532D60BE}"/>
          </ac:spMkLst>
        </pc:spChg>
        <pc:spChg chg="add del mod">
          <ac:chgData name="Agustin Olivo" userId="8d630fca-09ec-469f-88ae-dc625f0272e4" providerId="ADAL" clId="{9C8D1B59-5EF0-4760-8413-4626BBABA36D}" dt="2024-09-26T15:19:48.044" v="1587" actId="478"/>
          <ac:spMkLst>
            <pc:docMk/>
            <pc:sldMk cId="623592740" sldId="277"/>
            <ac:spMk id="6" creationId="{DCB97B54-5084-80A4-46BA-0547BABFB526}"/>
          </ac:spMkLst>
        </pc:spChg>
        <pc:spChg chg="add mod">
          <ac:chgData name="Agustin Olivo" userId="8d630fca-09ec-469f-88ae-dc625f0272e4" providerId="ADAL" clId="{9C8D1B59-5EF0-4760-8413-4626BBABA36D}" dt="2024-09-26T18:14:42.886" v="2297" actId="947"/>
          <ac:spMkLst>
            <pc:docMk/>
            <pc:sldMk cId="623592740" sldId="277"/>
            <ac:spMk id="7" creationId="{A839E6D1-F873-BC4F-EF11-4F060A6447BB}"/>
          </ac:spMkLst>
        </pc:spChg>
        <pc:spChg chg="add mod">
          <ac:chgData name="Agustin Olivo" userId="8d630fca-09ec-469f-88ae-dc625f0272e4" providerId="ADAL" clId="{9C8D1B59-5EF0-4760-8413-4626BBABA36D}" dt="2024-09-26T15:20:54.592" v="1722" actId="1076"/>
          <ac:spMkLst>
            <pc:docMk/>
            <pc:sldMk cId="623592740" sldId="277"/>
            <ac:spMk id="8" creationId="{580E2142-EEFE-17E5-F5A8-28C7D2B60B4B}"/>
          </ac:spMkLst>
        </pc:spChg>
        <pc:picChg chg="add del mod modCrop">
          <ac:chgData name="Agustin Olivo" userId="8d630fca-09ec-469f-88ae-dc625f0272e4" providerId="ADAL" clId="{9C8D1B59-5EF0-4760-8413-4626BBABA36D}" dt="2024-09-26T15:17:47.014" v="1569" actId="478"/>
          <ac:picMkLst>
            <pc:docMk/>
            <pc:sldMk cId="623592740" sldId="277"/>
            <ac:picMk id="2" creationId="{473F39BB-4B61-48FE-B9A5-7077E18C2806}"/>
          </ac:picMkLst>
        </pc:picChg>
        <pc:picChg chg="add del mod modCrop">
          <ac:chgData name="Agustin Olivo" userId="8d630fca-09ec-469f-88ae-dc625f0272e4" providerId="ADAL" clId="{9C8D1B59-5EF0-4760-8413-4626BBABA36D}" dt="2024-09-26T15:18:19.158" v="1576" actId="478"/>
          <ac:picMkLst>
            <pc:docMk/>
            <pc:sldMk cId="623592740" sldId="277"/>
            <ac:picMk id="3" creationId="{D1A92D48-ECD5-50EC-A0BF-D450F5316630}"/>
          </ac:picMkLst>
        </pc:picChg>
        <pc:picChg chg="add mod modCrop">
          <ac:chgData name="Agustin Olivo" userId="8d630fca-09ec-469f-88ae-dc625f0272e4" providerId="ADAL" clId="{9C8D1B59-5EF0-4760-8413-4626BBABA36D}" dt="2024-10-21T13:02:03.154" v="8662" actId="732"/>
          <ac:picMkLst>
            <pc:docMk/>
            <pc:sldMk cId="623592740" sldId="277"/>
            <ac:picMk id="4" creationId="{03A174B0-7CBC-77D6-C691-E3CC9B8A0D96}"/>
          </ac:picMkLst>
        </pc:picChg>
        <pc:picChg chg="add mod">
          <ac:chgData name="Agustin Olivo" userId="8d630fca-09ec-469f-88ae-dc625f0272e4" providerId="ADAL" clId="{9C8D1B59-5EF0-4760-8413-4626BBABA36D}" dt="2024-09-26T15:34:45.484" v="1942" actId="1076"/>
          <ac:picMkLst>
            <pc:docMk/>
            <pc:sldMk cId="623592740" sldId="277"/>
            <ac:picMk id="10" creationId="{AF571C04-74AA-932C-FB87-B85556C190EB}"/>
          </ac:picMkLst>
        </pc:picChg>
      </pc:sldChg>
      <pc:sldChg chg="addSp delSp modSp new mod">
        <pc:chgData name="Agustin Olivo" userId="8d630fca-09ec-469f-88ae-dc625f0272e4" providerId="ADAL" clId="{9C8D1B59-5EF0-4760-8413-4626BBABA36D}" dt="2024-09-26T18:35:39.519" v="4170" actId="115"/>
        <pc:sldMkLst>
          <pc:docMk/>
          <pc:sldMk cId="772200703" sldId="278"/>
        </pc:sldMkLst>
        <pc:spChg chg="del">
          <ac:chgData name="Agustin Olivo" userId="8d630fca-09ec-469f-88ae-dc625f0272e4" providerId="ADAL" clId="{9C8D1B59-5EF0-4760-8413-4626BBABA36D}" dt="2024-09-26T15:21:29.094" v="1725" actId="478"/>
          <ac:spMkLst>
            <pc:docMk/>
            <pc:sldMk cId="772200703" sldId="278"/>
            <ac:spMk id="2" creationId="{739E8B9B-F452-864C-23EC-3E1D057704F0}"/>
          </ac:spMkLst>
        </pc:spChg>
        <pc:spChg chg="del">
          <ac:chgData name="Agustin Olivo" userId="8d630fca-09ec-469f-88ae-dc625f0272e4" providerId="ADAL" clId="{9C8D1B59-5EF0-4760-8413-4626BBABA36D}" dt="2024-09-26T15:21:28.593" v="1724" actId="478"/>
          <ac:spMkLst>
            <pc:docMk/>
            <pc:sldMk cId="772200703" sldId="278"/>
            <ac:spMk id="3" creationId="{E51E96E2-EF68-A6C6-D943-0F6830BCA0F0}"/>
          </ac:spMkLst>
        </pc:spChg>
        <pc:spChg chg="add mod">
          <ac:chgData name="Agustin Olivo" userId="8d630fca-09ec-469f-88ae-dc625f0272e4" providerId="ADAL" clId="{9C8D1B59-5EF0-4760-8413-4626BBABA36D}" dt="2024-09-26T18:35:39.519" v="4170" actId="115"/>
          <ac:spMkLst>
            <pc:docMk/>
            <pc:sldMk cId="772200703" sldId="278"/>
            <ac:spMk id="4" creationId="{187AA812-D40E-CA52-5682-0DB09138D211}"/>
          </ac:spMkLst>
        </pc:spChg>
      </pc:sldChg>
      <pc:sldChg chg="delSp modSp mod">
        <pc:chgData name="Agustin Olivo" userId="8d630fca-09ec-469f-88ae-dc625f0272e4" providerId="ADAL" clId="{9C8D1B59-5EF0-4760-8413-4626BBABA36D}" dt="2024-09-26T15:24:05.323" v="1872" actId="20577"/>
        <pc:sldMkLst>
          <pc:docMk/>
          <pc:sldMk cId="1102624414" sldId="279"/>
        </pc:sldMkLst>
        <pc:spChg chg="mod">
          <ac:chgData name="Agustin Olivo" userId="8d630fca-09ec-469f-88ae-dc625f0272e4" providerId="ADAL" clId="{9C8D1B59-5EF0-4760-8413-4626BBABA36D}" dt="2024-09-26T15:24:05.323" v="1872" actId="20577"/>
          <ac:spMkLst>
            <pc:docMk/>
            <pc:sldMk cId="1102624414" sldId="279"/>
            <ac:spMk id="5" creationId="{E833B19A-4273-9736-107B-E204DACCB7E3}"/>
          </ac:spMkLst>
        </pc:spChg>
        <pc:picChg chg="del">
          <ac:chgData name="Agustin Olivo" userId="8d630fca-09ec-469f-88ae-dc625f0272e4" providerId="ADAL" clId="{9C8D1B59-5EF0-4760-8413-4626BBABA36D}" dt="2024-09-26T15:23:19.248" v="1763" actId="478"/>
          <ac:picMkLst>
            <pc:docMk/>
            <pc:sldMk cId="1102624414" sldId="279"/>
            <ac:picMk id="4" creationId="{7567C5B8-2B80-113B-FC2B-D8FE777F28E9}"/>
          </ac:picMkLst>
        </pc:picChg>
      </pc:sldChg>
      <pc:sldChg chg="new">
        <pc:chgData name="Agustin Olivo" userId="8d630fca-09ec-469f-88ae-dc625f0272e4" providerId="ADAL" clId="{9C8D1B59-5EF0-4760-8413-4626BBABA36D}" dt="2024-09-26T15:25:11.499" v="1874" actId="680"/>
        <pc:sldMkLst>
          <pc:docMk/>
          <pc:sldMk cId="3041831917" sldId="280"/>
        </pc:sldMkLst>
      </pc:sldChg>
      <pc:sldChg chg="addSp delSp modSp mod modShow">
        <pc:chgData name="Agustin Olivo" userId="8d630fca-09ec-469f-88ae-dc625f0272e4" providerId="ADAL" clId="{9C8D1B59-5EF0-4760-8413-4626BBABA36D}" dt="2024-09-26T18:23:34.188" v="3110" actId="729"/>
        <pc:sldMkLst>
          <pc:docMk/>
          <pc:sldMk cId="4022507580" sldId="281"/>
        </pc:sldMkLst>
        <pc:spChg chg="del">
          <ac:chgData name="Agustin Olivo" userId="8d630fca-09ec-469f-88ae-dc625f0272e4" providerId="ADAL" clId="{9C8D1B59-5EF0-4760-8413-4626BBABA36D}" dt="2024-09-26T15:25:16.454" v="1876" actId="478"/>
          <ac:spMkLst>
            <pc:docMk/>
            <pc:sldMk cId="4022507580" sldId="281"/>
            <ac:spMk id="5" creationId="{E833B19A-4273-9736-107B-E204DACCB7E3}"/>
          </ac:spMkLst>
        </pc:spChg>
        <pc:spChg chg="add mod">
          <ac:chgData name="Agustin Olivo" userId="8d630fca-09ec-469f-88ae-dc625f0272e4" providerId="ADAL" clId="{9C8D1B59-5EF0-4760-8413-4626BBABA36D}" dt="2024-09-26T15:52:29.082" v="2186" actId="20577"/>
          <ac:spMkLst>
            <pc:docMk/>
            <pc:sldMk cId="4022507580" sldId="281"/>
            <ac:spMk id="6" creationId="{BA0564F1-EB38-ED11-8756-7F986BD35A8E}"/>
          </ac:spMkLst>
        </pc:spChg>
        <pc:picChg chg="add mod modCrop">
          <ac:chgData name="Agustin Olivo" userId="8d630fca-09ec-469f-88ae-dc625f0272e4" providerId="ADAL" clId="{9C8D1B59-5EF0-4760-8413-4626BBABA36D}" dt="2024-09-26T15:49:45.294" v="1949" actId="1076"/>
          <ac:picMkLst>
            <pc:docMk/>
            <pc:sldMk cId="4022507580" sldId="281"/>
            <ac:picMk id="3" creationId="{048F93C5-B72C-B0F3-60E1-06559625B9E3}"/>
          </ac:picMkLst>
        </pc:picChg>
        <pc:picChg chg="del">
          <ac:chgData name="Agustin Olivo" userId="8d630fca-09ec-469f-88ae-dc625f0272e4" providerId="ADAL" clId="{9C8D1B59-5EF0-4760-8413-4626BBABA36D}" dt="2024-09-26T15:25:15.544" v="1875" actId="478"/>
          <ac:picMkLst>
            <pc:docMk/>
            <pc:sldMk cId="4022507580" sldId="281"/>
            <ac:picMk id="4" creationId="{7567C5B8-2B80-113B-FC2B-D8FE777F28E9}"/>
          </ac:picMkLst>
        </pc:picChg>
      </pc:sldChg>
      <pc:sldChg chg="addSp modSp add mod">
        <pc:chgData name="Agustin Olivo" userId="8d630fca-09ec-469f-88ae-dc625f0272e4" providerId="ADAL" clId="{9C8D1B59-5EF0-4760-8413-4626BBABA36D}" dt="2024-09-26T18:39:31.803" v="4237" actId="1076"/>
        <pc:sldMkLst>
          <pc:docMk/>
          <pc:sldMk cId="369074952" sldId="282"/>
        </pc:sldMkLst>
        <pc:spChg chg="mod">
          <ac:chgData name="Agustin Olivo" userId="8d630fca-09ec-469f-88ae-dc625f0272e4" providerId="ADAL" clId="{9C8D1B59-5EF0-4760-8413-4626BBABA36D}" dt="2024-09-26T18:38:51.368" v="4226" actId="20577"/>
          <ac:spMkLst>
            <pc:docMk/>
            <pc:sldMk cId="369074952" sldId="282"/>
            <ac:spMk id="4" creationId="{187AA812-D40E-CA52-5682-0DB09138D211}"/>
          </ac:spMkLst>
        </pc:spChg>
        <pc:picChg chg="add mod">
          <ac:chgData name="Agustin Olivo" userId="8d630fca-09ec-469f-88ae-dc625f0272e4" providerId="ADAL" clId="{9C8D1B59-5EF0-4760-8413-4626BBABA36D}" dt="2024-09-26T18:38:11.573" v="4217" actId="1076"/>
          <ac:picMkLst>
            <pc:docMk/>
            <pc:sldMk cId="369074952" sldId="282"/>
            <ac:picMk id="3" creationId="{562D67CF-FD41-3037-E815-154A874377E6}"/>
          </ac:picMkLst>
        </pc:picChg>
        <pc:cxnChg chg="add mod">
          <ac:chgData name="Agustin Olivo" userId="8d630fca-09ec-469f-88ae-dc625f0272e4" providerId="ADAL" clId="{9C8D1B59-5EF0-4760-8413-4626BBABA36D}" dt="2024-09-26T18:39:13.378" v="4231" actId="1035"/>
          <ac:cxnSpMkLst>
            <pc:docMk/>
            <pc:sldMk cId="369074952" sldId="282"/>
            <ac:cxnSpMk id="5" creationId="{0DC8115A-BE54-10CE-545B-87F72EC748A9}"/>
          </ac:cxnSpMkLst>
        </pc:cxnChg>
        <pc:cxnChg chg="add mod">
          <ac:chgData name="Agustin Olivo" userId="8d630fca-09ec-469f-88ae-dc625f0272e4" providerId="ADAL" clId="{9C8D1B59-5EF0-4760-8413-4626BBABA36D}" dt="2024-09-26T18:39:22.284" v="4233" actId="1076"/>
          <ac:cxnSpMkLst>
            <pc:docMk/>
            <pc:sldMk cId="369074952" sldId="282"/>
            <ac:cxnSpMk id="7" creationId="{2AE27C1E-BB30-2762-DF24-CD2ED254FBF2}"/>
          </ac:cxnSpMkLst>
        </pc:cxnChg>
        <pc:cxnChg chg="add mod">
          <ac:chgData name="Agustin Olivo" userId="8d630fca-09ec-469f-88ae-dc625f0272e4" providerId="ADAL" clId="{9C8D1B59-5EF0-4760-8413-4626BBABA36D}" dt="2024-09-26T18:39:26.839" v="4235" actId="1076"/>
          <ac:cxnSpMkLst>
            <pc:docMk/>
            <pc:sldMk cId="369074952" sldId="282"/>
            <ac:cxnSpMk id="8" creationId="{C589EAEC-56FC-4FA4-9808-C13B6F17F39E}"/>
          </ac:cxnSpMkLst>
        </pc:cxnChg>
        <pc:cxnChg chg="add mod">
          <ac:chgData name="Agustin Olivo" userId="8d630fca-09ec-469f-88ae-dc625f0272e4" providerId="ADAL" clId="{9C8D1B59-5EF0-4760-8413-4626BBABA36D}" dt="2024-09-26T18:39:31.803" v="4237" actId="1076"/>
          <ac:cxnSpMkLst>
            <pc:docMk/>
            <pc:sldMk cId="369074952" sldId="282"/>
            <ac:cxnSpMk id="9" creationId="{D1AB7CB0-A595-BE38-09B5-48E85CB56351}"/>
          </ac:cxnSpMkLst>
        </pc:cxnChg>
      </pc:sldChg>
      <pc:sldChg chg="modSp mod ord">
        <pc:chgData name="Agustin Olivo" userId="8d630fca-09ec-469f-88ae-dc625f0272e4" providerId="ADAL" clId="{9C8D1B59-5EF0-4760-8413-4626BBABA36D}" dt="2024-10-16T10:51:40.894" v="6273" actId="1076"/>
        <pc:sldMkLst>
          <pc:docMk/>
          <pc:sldMk cId="334223556" sldId="283"/>
        </pc:sldMkLst>
        <pc:spChg chg="mod">
          <ac:chgData name="Agustin Olivo" userId="8d630fca-09ec-469f-88ae-dc625f0272e4" providerId="ADAL" clId="{9C8D1B59-5EF0-4760-8413-4626BBABA36D}" dt="2024-10-16T10:51:40.894" v="6273" actId="1076"/>
          <ac:spMkLst>
            <pc:docMk/>
            <pc:sldMk cId="334223556" sldId="283"/>
            <ac:spMk id="5" creationId="{E833B19A-4273-9736-107B-E204DACCB7E3}"/>
          </ac:spMkLst>
        </pc:spChg>
      </pc:sldChg>
      <pc:sldChg chg="addSp delSp modSp new mod ord">
        <pc:chgData name="Agustin Olivo" userId="8d630fca-09ec-469f-88ae-dc625f0272e4" providerId="ADAL" clId="{9C8D1B59-5EF0-4760-8413-4626BBABA36D}" dt="2024-10-10T17:16:09.107" v="5638" actId="478"/>
        <pc:sldMkLst>
          <pc:docMk/>
          <pc:sldMk cId="3047738167" sldId="284"/>
        </pc:sldMkLst>
        <pc:spChg chg="del">
          <ac:chgData name="Agustin Olivo" userId="8d630fca-09ec-469f-88ae-dc625f0272e4" providerId="ADAL" clId="{9C8D1B59-5EF0-4760-8413-4626BBABA36D}" dt="2024-10-03T13:27:40.688" v="4245" actId="478"/>
          <ac:spMkLst>
            <pc:docMk/>
            <pc:sldMk cId="3047738167" sldId="284"/>
            <ac:spMk id="2" creationId="{9CE3ECAE-1F6C-24CC-2B32-9EB93E00CC0E}"/>
          </ac:spMkLst>
        </pc:spChg>
        <pc:spChg chg="del">
          <ac:chgData name="Agustin Olivo" userId="8d630fca-09ec-469f-88ae-dc625f0272e4" providerId="ADAL" clId="{9C8D1B59-5EF0-4760-8413-4626BBABA36D}" dt="2024-10-03T13:27:41.710" v="4246" actId="478"/>
          <ac:spMkLst>
            <pc:docMk/>
            <pc:sldMk cId="3047738167" sldId="284"/>
            <ac:spMk id="3" creationId="{5C9AD5D7-A8A4-068C-D8AE-3815B4FF4426}"/>
          </ac:spMkLst>
        </pc:spChg>
        <pc:spChg chg="add mod">
          <ac:chgData name="Agustin Olivo" userId="8d630fca-09ec-469f-88ae-dc625f0272e4" providerId="ADAL" clId="{9C8D1B59-5EF0-4760-8413-4626BBABA36D}" dt="2024-10-10T17:13:59.584" v="5577" actId="1076"/>
          <ac:spMkLst>
            <pc:docMk/>
            <pc:sldMk cId="3047738167" sldId="284"/>
            <ac:spMk id="3" creationId="{67132F0F-0D5D-3800-C5CD-0A77C4F70A56}"/>
          </ac:spMkLst>
        </pc:spChg>
        <pc:spChg chg="add mod">
          <ac:chgData name="Agustin Olivo" userId="8d630fca-09ec-469f-88ae-dc625f0272e4" providerId="ADAL" clId="{9C8D1B59-5EF0-4760-8413-4626BBABA36D}" dt="2024-10-10T17:14:10.504" v="5594" actId="1076"/>
          <ac:spMkLst>
            <pc:docMk/>
            <pc:sldMk cId="3047738167" sldId="284"/>
            <ac:spMk id="4" creationId="{43ED4102-4256-3903-A068-6FCC1CE7EDED}"/>
          </ac:spMkLst>
        </pc:spChg>
        <pc:spChg chg="add mod">
          <ac:chgData name="Agustin Olivo" userId="8d630fca-09ec-469f-88ae-dc625f0272e4" providerId="ADAL" clId="{9C8D1B59-5EF0-4760-8413-4626BBABA36D}" dt="2024-10-10T17:14:14.880" v="5596" actId="1076"/>
          <ac:spMkLst>
            <pc:docMk/>
            <pc:sldMk cId="3047738167" sldId="284"/>
            <ac:spMk id="6" creationId="{1EF711BA-F5BD-D0E9-388D-7C10F11F48BE}"/>
          </ac:spMkLst>
        </pc:spChg>
        <pc:spChg chg="add mod">
          <ac:chgData name="Agustin Olivo" userId="8d630fca-09ec-469f-88ae-dc625f0272e4" providerId="ADAL" clId="{9C8D1B59-5EF0-4760-8413-4626BBABA36D}" dt="2024-10-10T17:14:23.443" v="5602" actId="1076"/>
          <ac:spMkLst>
            <pc:docMk/>
            <pc:sldMk cId="3047738167" sldId="284"/>
            <ac:spMk id="8" creationId="{79B84256-0382-F7F6-281E-8BF830EF6380}"/>
          </ac:spMkLst>
        </pc:spChg>
        <pc:spChg chg="add mod">
          <ac:chgData name="Agustin Olivo" userId="8d630fca-09ec-469f-88ae-dc625f0272e4" providerId="ADAL" clId="{9C8D1B59-5EF0-4760-8413-4626BBABA36D}" dt="2024-10-10T17:14:28.006" v="5604" actId="1076"/>
          <ac:spMkLst>
            <pc:docMk/>
            <pc:sldMk cId="3047738167" sldId="284"/>
            <ac:spMk id="9" creationId="{1CF51B4E-271D-6B4C-828C-AAC21B4E83EF}"/>
          </ac:spMkLst>
        </pc:spChg>
        <pc:spChg chg="add del mod">
          <ac:chgData name="Agustin Olivo" userId="8d630fca-09ec-469f-88ae-dc625f0272e4" providerId="ADAL" clId="{9C8D1B59-5EF0-4760-8413-4626BBABA36D}" dt="2024-10-10T17:16:09.107" v="5638" actId="478"/>
          <ac:spMkLst>
            <pc:docMk/>
            <pc:sldMk cId="3047738167" sldId="284"/>
            <ac:spMk id="10" creationId="{51071E23-F18D-A6DE-9358-3B64D097F331}"/>
          </ac:spMkLst>
        </pc:spChg>
        <pc:picChg chg="add mod">
          <ac:chgData name="Agustin Olivo" userId="8d630fca-09ec-469f-88ae-dc625f0272e4" providerId="ADAL" clId="{9C8D1B59-5EF0-4760-8413-4626BBABA36D}" dt="2024-10-04T16:36:36.125" v="4386" actId="1076"/>
          <ac:picMkLst>
            <pc:docMk/>
            <pc:sldMk cId="3047738167" sldId="284"/>
            <ac:picMk id="2" creationId="{6F6E75D5-D3AE-346F-1CDD-F7A0A86855F3}"/>
          </ac:picMkLst>
        </pc:picChg>
        <pc:picChg chg="add del mod modCrop">
          <ac:chgData name="Agustin Olivo" userId="8d630fca-09ec-469f-88ae-dc625f0272e4" providerId="ADAL" clId="{9C8D1B59-5EF0-4760-8413-4626BBABA36D}" dt="2024-10-03T22:47:13.281" v="4252" actId="478"/>
          <ac:picMkLst>
            <pc:docMk/>
            <pc:sldMk cId="3047738167" sldId="284"/>
            <ac:picMk id="4" creationId="{3CD7203F-52E9-10D5-E928-4A35588FE09A}"/>
          </ac:picMkLst>
        </pc:picChg>
        <pc:picChg chg="add del mod">
          <ac:chgData name="Agustin Olivo" userId="8d630fca-09ec-469f-88ae-dc625f0272e4" providerId="ADAL" clId="{9C8D1B59-5EF0-4760-8413-4626BBABA36D}" dt="2024-10-04T16:36:25.825" v="4381" actId="478"/>
          <ac:picMkLst>
            <pc:docMk/>
            <pc:sldMk cId="3047738167" sldId="284"/>
            <ac:picMk id="5" creationId="{4A0B98C3-4488-FC24-3895-1C71188229C4}"/>
          </ac:picMkLst>
        </pc:picChg>
        <pc:picChg chg="add mod modCrop">
          <ac:chgData name="Agustin Olivo" userId="8d630fca-09ec-469f-88ae-dc625f0272e4" providerId="ADAL" clId="{9C8D1B59-5EF0-4760-8413-4626BBABA36D}" dt="2024-10-10T17:14:35.214" v="5607" actId="732"/>
          <ac:picMkLst>
            <pc:docMk/>
            <pc:sldMk cId="3047738167" sldId="284"/>
            <ac:picMk id="7" creationId="{F62D2A5E-4F66-BDD2-75E9-831CF85B4235}"/>
          </ac:picMkLst>
        </pc:picChg>
      </pc:sldChg>
      <pc:sldChg chg="addSp delSp modSp add mod ord">
        <pc:chgData name="Agustin Olivo" userId="8d630fca-09ec-469f-88ae-dc625f0272e4" providerId="ADAL" clId="{9C8D1B59-5EF0-4760-8413-4626BBABA36D}" dt="2024-10-16T13:47:53.587" v="6275" actId="478"/>
        <pc:sldMkLst>
          <pc:docMk/>
          <pc:sldMk cId="1837669288" sldId="285"/>
        </pc:sldMkLst>
        <pc:spChg chg="add mod">
          <ac:chgData name="Agustin Olivo" userId="8d630fca-09ec-469f-88ae-dc625f0272e4" providerId="ADAL" clId="{9C8D1B59-5EF0-4760-8413-4626BBABA36D}" dt="2024-10-10T17:15:00.743" v="5609" actId="1076"/>
          <ac:spMkLst>
            <pc:docMk/>
            <pc:sldMk cId="1837669288" sldId="285"/>
            <ac:spMk id="4" creationId="{A0D0C79C-F47E-5DE6-612E-67131AF18BA2}"/>
          </ac:spMkLst>
        </pc:spChg>
        <pc:spChg chg="add mod">
          <ac:chgData name="Agustin Olivo" userId="8d630fca-09ec-469f-88ae-dc625f0272e4" providerId="ADAL" clId="{9C8D1B59-5EF0-4760-8413-4626BBABA36D}" dt="2024-10-10T17:15:05.124" v="5610" actId="1076"/>
          <ac:spMkLst>
            <pc:docMk/>
            <pc:sldMk cId="1837669288" sldId="285"/>
            <ac:spMk id="6" creationId="{266071FA-F6CD-688A-AAB8-0FEC6B169CDE}"/>
          </ac:spMkLst>
        </pc:spChg>
        <pc:spChg chg="add mod">
          <ac:chgData name="Agustin Olivo" userId="8d630fca-09ec-469f-88ae-dc625f0272e4" providerId="ADAL" clId="{9C8D1B59-5EF0-4760-8413-4626BBABA36D}" dt="2024-10-10T17:15:12.513" v="5614" actId="1036"/>
          <ac:spMkLst>
            <pc:docMk/>
            <pc:sldMk cId="1837669288" sldId="285"/>
            <ac:spMk id="8" creationId="{68303E15-1C42-C35E-87C6-2A78B8D58725}"/>
          </ac:spMkLst>
        </pc:spChg>
        <pc:spChg chg="add mod">
          <ac:chgData name="Agustin Olivo" userId="8d630fca-09ec-469f-88ae-dc625f0272e4" providerId="ADAL" clId="{9C8D1B59-5EF0-4760-8413-4626BBABA36D}" dt="2024-10-10T17:15:18.592" v="5616" actId="1076"/>
          <ac:spMkLst>
            <pc:docMk/>
            <pc:sldMk cId="1837669288" sldId="285"/>
            <ac:spMk id="9" creationId="{0968018B-69A9-BA0B-23D7-DD6529CA805E}"/>
          </ac:spMkLst>
        </pc:spChg>
        <pc:spChg chg="add mod">
          <ac:chgData name="Agustin Olivo" userId="8d630fca-09ec-469f-88ae-dc625f0272e4" providerId="ADAL" clId="{9C8D1B59-5EF0-4760-8413-4626BBABA36D}" dt="2024-10-10T17:15:33.073" v="5618" actId="1076"/>
          <ac:spMkLst>
            <pc:docMk/>
            <pc:sldMk cId="1837669288" sldId="285"/>
            <ac:spMk id="10" creationId="{2BEAD53B-5645-0B9E-33BA-B46B1C535654}"/>
          </ac:spMkLst>
        </pc:spChg>
        <pc:spChg chg="add mod">
          <ac:chgData name="Agustin Olivo" userId="8d630fca-09ec-469f-88ae-dc625f0272e4" providerId="ADAL" clId="{9C8D1B59-5EF0-4760-8413-4626BBABA36D}" dt="2024-10-10T17:15:33.073" v="5618" actId="1076"/>
          <ac:spMkLst>
            <pc:docMk/>
            <pc:sldMk cId="1837669288" sldId="285"/>
            <ac:spMk id="11" creationId="{F694346A-47EC-D508-8792-7316D88E77BA}"/>
          </ac:spMkLst>
        </pc:spChg>
        <pc:spChg chg="add mod">
          <ac:chgData name="Agustin Olivo" userId="8d630fca-09ec-469f-88ae-dc625f0272e4" providerId="ADAL" clId="{9C8D1B59-5EF0-4760-8413-4626BBABA36D}" dt="2024-10-10T17:15:33.073" v="5618" actId="1076"/>
          <ac:spMkLst>
            <pc:docMk/>
            <pc:sldMk cId="1837669288" sldId="285"/>
            <ac:spMk id="12" creationId="{64C74CF5-9969-B7D7-A1C6-2A80CF6E3DFB}"/>
          </ac:spMkLst>
        </pc:spChg>
        <pc:spChg chg="add mod">
          <ac:chgData name="Agustin Olivo" userId="8d630fca-09ec-469f-88ae-dc625f0272e4" providerId="ADAL" clId="{9C8D1B59-5EF0-4760-8413-4626BBABA36D}" dt="2024-10-10T17:15:33.073" v="5618" actId="1076"/>
          <ac:spMkLst>
            <pc:docMk/>
            <pc:sldMk cId="1837669288" sldId="285"/>
            <ac:spMk id="13" creationId="{CE892FA4-696D-B3C6-1EC1-D1ABDB8005E7}"/>
          </ac:spMkLst>
        </pc:spChg>
        <pc:spChg chg="add mod">
          <ac:chgData name="Agustin Olivo" userId="8d630fca-09ec-469f-88ae-dc625f0272e4" providerId="ADAL" clId="{9C8D1B59-5EF0-4760-8413-4626BBABA36D}" dt="2024-10-10T17:16:02.203" v="5633" actId="1076"/>
          <ac:spMkLst>
            <pc:docMk/>
            <pc:sldMk cId="1837669288" sldId="285"/>
            <ac:spMk id="14" creationId="{F8D74168-7BFD-50B3-0AF8-E98D6375AE77}"/>
          </ac:spMkLst>
        </pc:spChg>
        <pc:picChg chg="add mod modCrop">
          <ac:chgData name="Agustin Olivo" userId="8d630fca-09ec-469f-88ae-dc625f0272e4" providerId="ADAL" clId="{9C8D1B59-5EF0-4760-8413-4626BBABA36D}" dt="2024-10-03T22:51:51.226" v="4297" actId="1035"/>
          <ac:picMkLst>
            <pc:docMk/>
            <pc:sldMk cId="1837669288" sldId="285"/>
            <ac:picMk id="2" creationId="{E139AF21-0F1D-FBB6-6965-E11D4FC56FA0}"/>
          </ac:picMkLst>
        </pc:picChg>
        <pc:picChg chg="add mod modCrop">
          <ac:chgData name="Agustin Olivo" userId="8d630fca-09ec-469f-88ae-dc625f0272e4" providerId="ADAL" clId="{9C8D1B59-5EF0-4760-8413-4626BBABA36D}" dt="2024-10-16T10:48:33.192" v="6271" actId="14100"/>
          <ac:picMkLst>
            <pc:docMk/>
            <pc:sldMk cId="1837669288" sldId="285"/>
            <ac:picMk id="3" creationId="{077DFD12-05CA-C197-2E37-8CF1BB5167A7}"/>
          </ac:picMkLst>
        </pc:picChg>
        <pc:picChg chg="add mod">
          <ac:chgData name="Agustin Olivo" userId="8d630fca-09ec-469f-88ae-dc625f0272e4" providerId="ADAL" clId="{9C8D1B59-5EF0-4760-8413-4626BBABA36D}" dt="2024-10-03T22:52:35.011" v="4302" actId="14100"/>
          <ac:picMkLst>
            <pc:docMk/>
            <pc:sldMk cId="1837669288" sldId="285"/>
            <ac:picMk id="5" creationId="{2BE425E4-F37D-DE6F-F66F-C271C1C79A57}"/>
          </ac:picMkLst>
        </pc:picChg>
        <pc:picChg chg="add mod">
          <ac:chgData name="Agustin Olivo" userId="8d630fca-09ec-469f-88ae-dc625f0272e4" providerId="ADAL" clId="{9C8D1B59-5EF0-4760-8413-4626BBABA36D}" dt="2024-10-03T22:53:43.393" v="4309" actId="1076"/>
          <ac:picMkLst>
            <pc:docMk/>
            <pc:sldMk cId="1837669288" sldId="285"/>
            <ac:picMk id="7" creationId="{E86C3723-A5C4-1FEB-6E77-0CAF1365EDBD}"/>
          </ac:picMkLst>
        </pc:picChg>
        <pc:picChg chg="add del">
          <ac:chgData name="Agustin Olivo" userId="8d630fca-09ec-469f-88ae-dc625f0272e4" providerId="ADAL" clId="{9C8D1B59-5EF0-4760-8413-4626BBABA36D}" dt="2024-10-16T13:47:53.587" v="6275" actId="478"/>
          <ac:picMkLst>
            <pc:docMk/>
            <pc:sldMk cId="1837669288" sldId="285"/>
            <ac:picMk id="14" creationId="{28692E4D-0ECF-1358-C04D-6AAE9214176E}"/>
          </ac:picMkLst>
        </pc:picChg>
      </pc:sldChg>
      <pc:sldChg chg="addSp modSp add mod ord">
        <pc:chgData name="Agustin Olivo" userId="8d630fca-09ec-469f-88ae-dc625f0272e4" providerId="ADAL" clId="{9C8D1B59-5EF0-4760-8413-4626BBABA36D}" dt="2024-10-10T17:16:01.298" v="5632" actId="1076"/>
        <pc:sldMkLst>
          <pc:docMk/>
          <pc:sldMk cId="612836517" sldId="286"/>
        </pc:sldMkLst>
        <pc:spChg chg="add">
          <ac:chgData name="Agustin Olivo" userId="8d630fca-09ec-469f-88ae-dc625f0272e4" providerId="ADAL" clId="{9C8D1B59-5EF0-4760-8413-4626BBABA36D}" dt="2024-10-03T22:54:28.737" v="4311"/>
          <ac:spMkLst>
            <pc:docMk/>
            <pc:sldMk cId="612836517" sldId="286"/>
            <ac:spMk id="3" creationId="{824022BF-3C7C-148B-AF6F-2D8F209D97B7}"/>
          </ac:spMkLst>
        </pc:spChg>
        <pc:spChg chg="add mod">
          <ac:chgData name="Agustin Olivo" userId="8d630fca-09ec-469f-88ae-dc625f0272e4" providerId="ADAL" clId="{9C8D1B59-5EF0-4760-8413-4626BBABA36D}" dt="2024-10-10T17:16:01.298" v="5632" actId="1076"/>
          <ac:spMkLst>
            <pc:docMk/>
            <pc:sldMk cId="612836517" sldId="286"/>
            <ac:spMk id="3" creationId="{AC3A64D7-DD72-F46D-9743-C5F6BCEC9E11}"/>
          </ac:spMkLst>
        </pc:spChg>
        <pc:spChg chg="add mod">
          <ac:chgData name="Agustin Olivo" userId="8d630fca-09ec-469f-88ae-dc625f0272e4" providerId="ADAL" clId="{9C8D1B59-5EF0-4760-8413-4626BBABA36D}" dt="2024-10-03T22:54:32.320" v="4313"/>
          <ac:spMkLst>
            <pc:docMk/>
            <pc:sldMk cId="612836517" sldId="286"/>
            <ac:spMk id="4" creationId="{E6C787FC-0A67-78FF-1C3A-EBB85C9701E2}"/>
          </ac:spMkLst>
        </pc:spChg>
        <pc:picChg chg="add mod modCrop">
          <ac:chgData name="Agustin Olivo" userId="8d630fca-09ec-469f-88ae-dc625f0272e4" providerId="ADAL" clId="{9C8D1B59-5EF0-4760-8413-4626BBABA36D}" dt="2024-10-03T22:55:01.745" v="4317" actId="1076"/>
          <ac:picMkLst>
            <pc:docMk/>
            <pc:sldMk cId="612836517" sldId="286"/>
            <ac:picMk id="2" creationId="{85F3C909-B38D-8622-BE5D-AC7FF41441B3}"/>
          </ac:picMkLst>
        </pc:picChg>
        <pc:picChg chg="add mod">
          <ac:chgData name="Agustin Olivo" userId="8d630fca-09ec-469f-88ae-dc625f0272e4" providerId="ADAL" clId="{9C8D1B59-5EF0-4760-8413-4626BBABA36D}" dt="2024-10-03T22:55:38.339" v="4322" actId="14100"/>
          <ac:picMkLst>
            <pc:docMk/>
            <pc:sldMk cId="612836517" sldId="286"/>
            <ac:picMk id="6" creationId="{2FEB2DDD-13CB-870A-08EF-2D549A083B17}"/>
          </ac:picMkLst>
        </pc:picChg>
      </pc:sldChg>
      <pc:sldChg chg="addSp modSp add mod">
        <pc:chgData name="Agustin Olivo" userId="8d630fca-09ec-469f-88ae-dc625f0272e4" providerId="ADAL" clId="{9C8D1B59-5EF0-4760-8413-4626BBABA36D}" dt="2024-10-04T16:25:05.563" v="4366" actId="20577"/>
        <pc:sldMkLst>
          <pc:docMk/>
          <pc:sldMk cId="3345587610" sldId="287"/>
        </pc:sldMkLst>
        <pc:spChg chg="add mod">
          <ac:chgData name="Agustin Olivo" userId="8d630fca-09ec-469f-88ae-dc625f0272e4" providerId="ADAL" clId="{9C8D1B59-5EF0-4760-8413-4626BBABA36D}" dt="2024-10-04T16:25:05.563" v="4366" actId="20577"/>
          <ac:spMkLst>
            <pc:docMk/>
            <pc:sldMk cId="3345587610" sldId="287"/>
            <ac:spMk id="2" creationId="{E68FFB34-4888-C710-7BD2-6AA0DC3429FE}"/>
          </ac:spMkLst>
        </pc:spChg>
      </pc:sldChg>
      <pc:sldChg chg="addSp modSp add mod">
        <pc:chgData name="Agustin Olivo" userId="8d630fca-09ec-469f-88ae-dc625f0272e4" providerId="ADAL" clId="{9C8D1B59-5EF0-4760-8413-4626BBABA36D}" dt="2024-10-04T16:23:04.148" v="4325" actId="14100"/>
        <pc:sldMkLst>
          <pc:docMk/>
          <pc:sldMk cId="2196927734" sldId="288"/>
        </pc:sldMkLst>
        <pc:spChg chg="add">
          <ac:chgData name="Agustin Olivo" userId="8d630fca-09ec-469f-88ae-dc625f0272e4" providerId="ADAL" clId="{9C8D1B59-5EF0-4760-8413-4626BBABA36D}" dt="2024-10-04T16:22:59.161" v="4323"/>
          <ac:spMkLst>
            <pc:docMk/>
            <pc:sldMk cId="2196927734" sldId="288"/>
            <ac:spMk id="2" creationId="{DDC6294D-0AC8-B233-2AD2-A39346DF97BD}"/>
          </ac:spMkLst>
        </pc:spChg>
        <pc:picChg chg="add mod">
          <ac:chgData name="Agustin Olivo" userId="8d630fca-09ec-469f-88ae-dc625f0272e4" providerId="ADAL" clId="{9C8D1B59-5EF0-4760-8413-4626BBABA36D}" dt="2024-10-04T16:23:04.148" v="4325" actId="14100"/>
          <ac:picMkLst>
            <pc:docMk/>
            <pc:sldMk cId="2196927734" sldId="288"/>
            <ac:picMk id="3" creationId="{4A23F0D6-0138-6300-8630-43FC4D96AAF2}"/>
          </ac:picMkLst>
        </pc:picChg>
      </pc:sldChg>
      <pc:sldChg chg="addSp modSp add mod">
        <pc:chgData name="Agustin Olivo" userId="8d630fca-09ec-469f-88ae-dc625f0272e4" providerId="ADAL" clId="{9C8D1B59-5EF0-4760-8413-4626BBABA36D}" dt="2024-10-04T16:24:07.486" v="4333" actId="1076"/>
        <pc:sldMkLst>
          <pc:docMk/>
          <pc:sldMk cId="2833542520" sldId="289"/>
        </pc:sldMkLst>
        <pc:picChg chg="add mod modCrop">
          <ac:chgData name="Agustin Olivo" userId="8d630fca-09ec-469f-88ae-dc625f0272e4" providerId="ADAL" clId="{9C8D1B59-5EF0-4760-8413-4626BBABA36D}" dt="2024-10-04T16:24:07.486" v="4333" actId="1076"/>
          <ac:picMkLst>
            <pc:docMk/>
            <pc:sldMk cId="2833542520" sldId="289"/>
            <ac:picMk id="2" creationId="{55DC9929-E508-E284-52C6-24F38DD8B106}"/>
          </ac:picMkLst>
        </pc:picChg>
      </pc:sldChg>
      <pc:sldChg chg="addSp delSp modSp new mod">
        <pc:chgData name="Agustin Olivo" userId="8d630fca-09ec-469f-88ae-dc625f0272e4" providerId="ADAL" clId="{9C8D1B59-5EF0-4760-8413-4626BBABA36D}" dt="2024-10-04T16:24:38.962" v="4340" actId="1076"/>
        <pc:sldMkLst>
          <pc:docMk/>
          <pc:sldMk cId="4145506024" sldId="290"/>
        </pc:sldMkLst>
        <pc:spChg chg="del">
          <ac:chgData name="Agustin Olivo" userId="8d630fca-09ec-469f-88ae-dc625f0272e4" providerId="ADAL" clId="{9C8D1B59-5EF0-4760-8413-4626BBABA36D}" dt="2024-10-04T16:24:27.992" v="4335" actId="478"/>
          <ac:spMkLst>
            <pc:docMk/>
            <pc:sldMk cId="4145506024" sldId="290"/>
            <ac:spMk id="2" creationId="{B07E8375-5428-D880-2627-E78F482BA7FF}"/>
          </ac:spMkLst>
        </pc:spChg>
        <pc:spChg chg="del">
          <ac:chgData name="Agustin Olivo" userId="8d630fca-09ec-469f-88ae-dc625f0272e4" providerId="ADAL" clId="{9C8D1B59-5EF0-4760-8413-4626BBABA36D}" dt="2024-10-04T16:24:28.557" v="4336" actId="478"/>
          <ac:spMkLst>
            <pc:docMk/>
            <pc:sldMk cId="4145506024" sldId="290"/>
            <ac:spMk id="3" creationId="{40DF83B9-4936-21C6-7AFF-F2FB29FFA4A6}"/>
          </ac:spMkLst>
        </pc:spChg>
        <pc:picChg chg="add mod modCrop">
          <ac:chgData name="Agustin Olivo" userId="8d630fca-09ec-469f-88ae-dc625f0272e4" providerId="ADAL" clId="{9C8D1B59-5EF0-4760-8413-4626BBABA36D}" dt="2024-10-04T16:24:38.962" v="4340" actId="1076"/>
          <ac:picMkLst>
            <pc:docMk/>
            <pc:sldMk cId="4145506024" sldId="290"/>
            <ac:picMk id="4" creationId="{0350174F-AA8E-EA1F-B389-226F55AC40F4}"/>
          </ac:picMkLst>
        </pc:picChg>
      </pc:sldChg>
      <pc:sldChg chg="addSp delSp modSp new mod modShow">
        <pc:chgData name="Agustin Olivo" userId="8d630fca-09ec-469f-88ae-dc625f0272e4" providerId="ADAL" clId="{9C8D1B59-5EF0-4760-8413-4626BBABA36D}" dt="2024-10-10T17:20:13.942" v="6181" actId="729"/>
        <pc:sldMkLst>
          <pc:docMk/>
          <pc:sldMk cId="3292361042" sldId="291"/>
        </pc:sldMkLst>
        <pc:spChg chg="del">
          <ac:chgData name="Agustin Olivo" userId="8d630fca-09ec-469f-88ae-dc625f0272e4" providerId="ADAL" clId="{9C8D1B59-5EF0-4760-8413-4626BBABA36D}" dt="2024-10-09T14:07:50.712" v="4388" actId="478"/>
          <ac:spMkLst>
            <pc:docMk/>
            <pc:sldMk cId="3292361042" sldId="291"/>
            <ac:spMk id="2" creationId="{6D8B07EC-E0C5-8ED9-AC69-C95CCB899E45}"/>
          </ac:spMkLst>
        </pc:spChg>
        <pc:spChg chg="del">
          <ac:chgData name="Agustin Olivo" userId="8d630fca-09ec-469f-88ae-dc625f0272e4" providerId="ADAL" clId="{9C8D1B59-5EF0-4760-8413-4626BBABA36D}" dt="2024-10-09T14:07:51.614" v="4389" actId="478"/>
          <ac:spMkLst>
            <pc:docMk/>
            <pc:sldMk cId="3292361042" sldId="291"/>
            <ac:spMk id="3" creationId="{C35EDED3-67D0-6BB4-7F92-6B05BF8DE7D4}"/>
          </ac:spMkLst>
        </pc:spChg>
        <pc:spChg chg="add mod">
          <ac:chgData name="Agustin Olivo" userId="8d630fca-09ec-469f-88ae-dc625f0272e4" providerId="ADAL" clId="{9C8D1B59-5EF0-4760-8413-4626BBABA36D}" dt="2024-10-09T22:53:36.455" v="4922" actId="1076"/>
          <ac:spMkLst>
            <pc:docMk/>
            <pc:sldMk cId="3292361042" sldId="291"/>
            <ac:spMk id="6" creationId="{C955D17E-58EB-9577-93C4-8581F676071E}"/>
          </ac:spMkLst>
        </pc:spChg>
        <pc:spChg chg="add mod">
          <ac:chgData name="Agustin Olivo" userId="8d630fca-09ec-469f-88ae-dc625f0272e4" providerId="ADAL" clId="{9C8D1B59-5EF0-4760-8413-4626BBABA36D}" dt="2024-10-09T14:15:54.177" v="4411"/>
          <ac:spMkLst>
            <pc:docMk/>
            <pc:sldMk cId="3292361042" sldId="291"/>
            <ac:spMk id="9" creationId="{33F8070A-C5F8-317D-EF16-B75E4BDD301B}"/>
          </ac:spMkLst>
        </pc:spChg>
        <pc:spChg chg="add mod">
          <ac:chgData name="Agustin Olivo" userId="8d630fca-09ec-469f-88ae-dc625f0272e4" providerId="ADAL" clId="{9C8D1B59-5EF0-4760-8413-4626BBABA36D}" dt="2024-10-09T22:54:06.517" v="5044" actId="14100"/>
          <ac:spMkLst>
            <pc:docMk/>
            <pc:sldMk cId="3292361042" sldId="291"/>
            <ac:spMk id="12" creationId="{8BC135FB-4A63-2207-5E1B-9E345424F5C8}"/>
          </ac:spMkLst>
        </pc:spChg>
        <pc:picChg chg="add mod">
          <ac:chgData name="Agustin Olivo" userId="8d630fca-09ec-469f-88ae-dc625f0272e4" providerId="ADAL" clId="{9C8D1B59-5EF0-4760-8413-4626BBABA36D}" dt="2024-10-09T22:53:33.763" v="4921" actId="1076"/>
          <ac:picMkLst>
            <pc:docMk/>
            <pc:sldMk cId="3292361042" sldId="291"/>
            <ac:picMk id="5" creationId="{D036F685-B4E5-8DDA-42EA-AF64C7BD064D}"/>
          </ac:picMkLst>
        </pc:picChg>
        <pc:picChg chg="add mod">
          <ac:chgData name="Agustin Olivo" userId="8d630fca-09ec-469f-88ae-dc625f0272e4" providerId="ADAL" clId="{9C8D1B59-5EF0-4760-8413-4626BBABA36D}" dt="2024-10-09T14:15:42.796" v="4409" actId="1076"/>
          <ac:picMkLst>
            <pc:docMk/>
            <pc:sldMk cId="3292361042" sldId="291"/>
            <ac:picMk id="8" creationId="{39FF65EA-66A0-9A1B-7143-A9E74FC5A836}"/>
          </ac:picMkLst>
        </pc:picChg>
        <pc:picChg chg="add mod">
          <ac:chgData name="Agustin Olivo" userId="8d630fca-09ec-469f-88ae-dc625f0272e4" providerId="ADAL" clId="{9C8D1B59-5EF0-4760-8413-4626BBABA36D}" dt="2024-10-09T14:17:12.947" v="4422" actId="14100"/>
          <ac:picMkLst>
            <pc:docMk/>
            <pc:sldMk cId="3292361042" sldId="291"/>
            <ac:picMk id="11" creationId="{BFC64B4E-35A1-5843-CCF1-134E40FF6D52}"/>
          </ac:picMkLst>
        </pc:picChg>
      </pc:sldChg>
      <pc:sldChg chg="addSp modSp add mod ord">
        <pc:chgData name="Agustin Olivo" userId="8d630fca-09ec-469f-88ae-dc625f0272e4" providerId="ADAL" clId="{9C8D1B59-5EF0-4760-8413-4626BBABA36D}" dt="2024-10-09T22:53:28.724" v="4920" actId="1076"/>
        <pc:sldMkLst>
          <pc:docMk/>
          <pc:sldMk cId="3286196974" sldId="292"/>
        </pc:sldMkLst>
        <pc:spChg chg="add mod">
          <ac:chgData name="Agustin Olivo" userId="8d630fca-09ec-469f-88ae-dc625f0272e4" providerId="ADAL" clId="{9C8D1B59-5EF0-4760-8413-4626BBABA36D}" dt="2024-10-09T22:53:23.228" v="4918" actId="1076"/>
          <ac:spMkLst>
            <pc:docMk/>
            <pc:sldMk cId="3286196974" sldId="292"/>
            <ac:spMk id="3" creationId="{E16DB48A-4A4D-465C-E107-1FFC3E3AE3A8}"/>
          </ac:spMkLst>
        </pc:spChg>
        <pc:graphicFrameChg chg="add mod">
          <ac:chgData name="Agustin Olivo" userId="8d630fca-09ec-469f-88ae-dc625f0272e4" providerId="ADAL" clId="{9C8D1B59-5EF0-4760-8413-4626BBABA36D}" dt="2024-10-09T22:53:28.724" v="4920" actId="1076"/>
          <ac:graphicFrameMkLst>
            <pc:docMk/>
            <pc:sldMk cId="3286196974" sldId="292"/>
            <ac:graphicFrameMk id="2" creationId="{3155CFCB-6396-D460-9F29-1DD2C1367979}"/>
          </ac:graphicFrameMkLst>
        </pc:graphicFrameChg>
      </pc:sldChg>
      <pc:sldChg chg="addSp modSp add mod modShow">
        <pc:chgData name="Agustin Olivo" userId="8d630fca-09ec-469f-88ae-dc625f0272e4" providerId="ADAL" clId="{9C8D1B59-5EF0-4760-8413-4626BBABA36D}" dt="2024-10-09T21:41:30.934" v="4699" actId="729"/>
        <pc:sldMkLst>
          <pc:docMk/>
          <pc:sldMk cId="4214474826" sldId="293"/>
        </pc:sldMkLst>
        <pc:spChg chg="add mod">
          <ac:chgData name="Agustin Olivo" userId="8d630fca-09ec-469f-88ae-dc625f0272e4" providerId="ADAL" clId="{9C8D1B59-5EF0-4760-8413-4626BBABA36D}" dt="2024-10-09T15:07:33.408" v="4554" actId="20577"/>
          <ac:spMkLst>
            <pc:docMk/>
            <pc:sldMk cId="4214474826" sldId="293"/>
            <ac:spMk id="2" creationId="{9870A373-BF86-5F79-6AB5-44346FAA5AF0}"/>
          </ac:spMkLst>
        </pc:spChg>
        <pc:picChg chg="add mod">
          <ac:chgData name="Agustin Olivo" userId="8d630fca-09ec-469f-88ae-dc625f0272e4" providerId="ADAL" clId="{9C8D1B59-5EF0-4760-8413-4626BBABA36D}" dt="2024-10-09T15:11:13.103" v="4567" actId="1076"/>
          <ac:picMkLst>
            <pc:docMk/>
            <pc:sldMk cId="4214474826" sldId="293"/>
            <ac:picMk id="3" creationId="{AB5EABF7-7A97-7EAB-5AE3-4197DB432B78}"/>
          </ac:picMkLst>
        </pc:picChg>
      </pc:sldChg>
      <pc:sldChg chg="addSp delSp modSp add mod ord">
        <pc:chgData name="Agustin Olivo" userId="8d630fca-09ec-469f-88ae-dc625f0272e4" providerId="ADAL" clId="{9C8D1B59-5EF0-4760-8413-4626BBABA36D}" dt="2024-10-10T17:18:31.238" v="5903" actId="20577"/>
        <pc:sldMkLst>
          <pc:docMk/>
          <pc:sldMk cId="4077868573" sldId="294"/>
        </pc:sldMkLst>
        <pc:spChg chg="add mod">
          <ac:chgData name="Agustin Olivo" userId="8d630fca-09ec-469f-88ae-dc625f0272e4" providerId="ADAL" clId="{9C8D1B59-5EF0-4760-8413-4626BBABA36D}" dt="2024-10-10T17:18:31.238" v="5903" actId="20577"/>
          <ac:spMkLst>
            <pc:docMk/>
            <pc:sldMk cId="4077868573" sldId="294"/>
            <ac:spMk id="2" creationId="{EAFCC8D7-C736-A6DA-0AA1-B64E7B17F8D9}"/>
          </ac:spMkLst>
        </pc:spChg>
        <pc:spChg chg="add mod">
          <ac:chgData name="Agustin Olivo" userId="8d630fca-09ec-469f-88ae-dc625f0272e4" providerId="ADAL" clId="{9C8D1B59-5EF0-4760-8413-4626BBABA36D}" dt="2024-10-10T12:33:54.200" v="5240" actId="1076"/>
          <ac:spMkLst>
            <pc:docMk/>
            <pc:sldMk cId="4077868573" sldId="294"/>
            <ac:spMk id="7" creationId="{F43F6D23-7618-34F0-E8E1-C19BC5372505}"/>
          </ac:spMkLst>
        </pc:spChg>
        <pc:spChg chg="add mod">
          <ac:chgData name="Agustin Olivo" userId="8d630fca-09ec-469f-88ae-dc625f0272e4" providerId="ADAL" clId="{9C8D1B59-5EF0-4760-8413-4626BBABA36D}" dt="2024-10-10T12:33:56.794" v="5241" actId="1076"/>
          <ac:spMkLst>
            <pc:docMk/>
            <pc:sldMk cId="4077868573" sldId="294"/>
            <ac:spMk id="8" creationId="{78670D82-6221-2301-EA4B-F1C0251EC19D}"/>
          </ac:spMkLst>
        </pc:spChg>
        <pc:spChg chg="add mod">
          <ac:chgData name="Agustin Olivo" userId="8d630fca-09ec-469f-88ae-dc625f0272e4" providerId="ADAL" clId="{9C8D1B59-5EF0-4760-8413-4626BBABA36D}" dt="2024-10-10T12:33:51.178" v="5239" actId="1076"/>
          <ac:spMkLst>
            <pc:docMk/>
            <pc:sldMk cId="4077868573" sldId="294"/>
            <ac:spMk id="9" creationId="{35195BE1-9B63-37D5-E74D-397528DE52CD}"/>
          </ac:spMkLst>
        </pc:spChg>
        <pc:spChg chg="add mod">
          <ac:chgData name="Agustin Olivo" userId="8d630fca-09ec-469f-88ae-dc625f0272e4" providerId="ADAL" clId="{9C8D1B59-5EF0-4760-8413-4626BBABA36D}" dt="2024-10-10T12:33:51.178" v="5239" actId="1076"/>
          <ac:spMkLst>
            <pc:docMk/>
            <pc:sldMk cId="4077868573" sldId="294"/>
            <ac:spMk id="10" creationId="{CD7CE01A-7469-14D5-E20A-C45AD3B3B6A4}"/>
          </ac:spMkLst>
        </pc:spChg>
        <pc:spChg chg="add mod">
          <ac:chgData name="Agustin Olivo" userId="8d630fca-09ec-469f-88ae-dc625f0272e4" providerId="ADAL" clId="{9C8D1B59-5EF0-4760-8413-4626BBABA36D}" dt="2024-10-10T12:33:51.178" v="5239" actId="1076"/>
          <ac:spMkLst>
            <pc:docMk/>
            <pc:sldMk cId="4077868573" sldId="294"/>
            <ac:spMk id="11" creationId="{4347F2A7-13A6-E204-CB6B-2CE5576BD340}"/>
          </ac:spMkLst>
        </pc:spChg>
        <pc:spChg chg="add mod">
          <ac:chgData name="Agustin Olivo" userId="8d630fca-09ec-469f-88ae-dc625f0272e4" providerId="ADAL" clId="{9C8D1B59-5EF0-4760-8413-4626BBABA36D}" dt="2024-10-10T12:33:51.178" v="5239" actId="1076"/>
          <ac:spMkLst>
            <pc:docMk/>
            <pc:sldMk cId="4077868573" sldId="294"/>
            <ac:spMk id="12" creationId="{378C166D-2D48-39DF-35C8-CD694A71A97C}"/>
          </ac:spMkLst>
        </pc:spChg>
        <pc:spChg chg="add mod">
          <ac:chgData name="Agustin Olivo" userId="8d630fca-09ec-469f-88ae-dc625f0272e4" providerId="ADAL" clId="{9C8D1B59-5EF0-4760-8413-4626BBABA36D}" dt="2024-10-10T12:33:51.178" v="5239" actId="1076"/>
          <ac:spMkLst>
            <pc:docMk/>
            <pc:sldMk cId="4077868573" sldId="294"/>
            <ac:spMk id="13" creationId="{AAC49001-1296-9D4C-35AD-1B8F299FE2FC}"/>
          </ac:spMkLst>
        </pc:spChg>
        <pc:spChg chg="add mod">
          <ac:chgData name="Agustin Olivo" userId="8d630fca-09ec-469f-88ae-dc625f0272e4" providerId="ADAL" clId="{9C8D1B59-5EF0-4760-8413-4626BBABA36D}" dt="2024-10-10T12:33:51.178" v="5239" actId="1076"/>
          <ac:spMkLst>
            <pc:docMk/>
            <pc:sldMk cId="4077868573" sldId="294"/>
            <ac:spMk id="14" creationId="{49B08756-E950-0A65-0AF2-FF6B045EA811}"/>
          </ac:spMkLst>
        </pc:spChg>
        <pc:spChg chg="add mod">
          <ac:chgData name="Agustin Olivo" userId="8d630fca-09ec-469f-88ae-dc625f0272e4" providerId="ADAL" clId="{9C8D1B59-5EF0-4760-8413-4626BBABA36D}" dt="2024-10-10T12:33:51.178" v="5239" actId="1076"/>
          <ac:spMkLst>
            <pc:docMk/>
            <pc:sldMk cId="4077868573" sldId="294"/>
            <ac:spMk id="15" creationId="{F75BA9A1-CBC2-AE88-1010-55DA31DCE778}"/>
          </ac:spMkLst>
        </pc:spChg>
        <pc:picChg chg="add del mod">
          <ac:chgData name="Agustin Olivo" userId="8d630fca-09ec-469f-88ae-dc625f0272e4" providerId="ADAL" clId="{9C8D1B59-5EF0-4760-8413-4626BBABA36D}" dt="2024-10-09T22:47:28.887" v="4798" actId="478"/>
          <ac:picMkLst>
            <pc:docMk/>
            <pc:sldMk cId="4077868573" sldId="294"/>
            <ac:picMk id="3" creationId="{E40A266B-8CBE-1968-7FFC-D80EBF5A89A2}"/>
          </ac:picMkLst>
        </pc:picChg>
        <pc:picChg chg="add mod modCrop">
          <ac:chgData name="Agustin Olivo" userId="8d630fca-09ec-469f-88ae-dc625f0272e4" providerId="ADAL" clId="{9C8D1B59-5EF0-4760-8413-4626BBABA36D}" dt="2024-10-09T22:44:54.190" v="4796" actId="14100"/>
          <ac:picMkLst>
            <pc:docMk/>
            <pc:sldMk cId="4077868573" sldId="294"/>
            <ac:picMk id="4" creationId="{F27B030A-80A2-DC43-BC1B-33CA4B2F481A}"/>
          </ac:picMkLst>
        </pc:picChg>
        <pc:picChg chg="add mod modCrop">
          <ac:chgData name="Agustin Olivo" userId="8d630fca-09ec-469f-88ae-dc625f0272e4" providerId="ADAL" clId="{9C8D1B59-5EF0-4760-8413-4626BBABA36D}" dt="2024-10-09T22:44:55.602" v="4797" actId="1076"/>
          <ac:picMkLst>
            <pc:docMk/>
            <pc:sldMk cId="4077868573" sldId="294"/>
            <ac:picMk id="5" creationId="{DAE760F6-7071-330C-7CCA-88893BB95EB3}"/>
          </ac:picMkLst>
        </pc:picChg>
        <pc:picChg chg="add mod">
          <ac:chgData name="Agustin Olivo" userId="8d630fca-09ec-469f-88ae-dc625f0272e4" providerId="ADAL" clId="{9C8D1B59-5EF0-4760-8413-4626BBABA36D}" dt="2024-10-09T22:47:38.707" v="4803" actId="1076"/>
          <ac:picMkLst>
            <pc:docMk/>
            <pc:sldMk cId="4077868573" sldId="294"/>
            <ac:picMk id="6" creationId="{276CD29A-9013-293C-2B9C-5C2CA08CFD0C}"/>
          </ac:picMkLst>
        </pc:picChg>
      </pc:sldChg>
      <pc:sldChg chg="addSp delSp modSp add mod">
        <pc:chgData name="Agustin Olivo" userId="8d630fca-09ec-469f-88ae-dc625f0272e4" providerId="ADAL" clId="{9C8D1B59-5EF0-4760-8413-4626BBABA36D}" dt="2024-10-09T22:34:55.884" v="4781" actId="478"/>
        <pc:sldMkLst>
          <pc:docMk/>
          <pc:sldMk cId="1735667821" sldId="295"/>
        </pc:sldMkLst>
        <pc:picChg chg="add del mod">
          <ac:chgData name="Agustin Olivo" userId="8d630fca-09ec-469f-88ae-dc625f0272e4" providerId="ADAL" clId="{9C8D1B59-5EF0-4760-8413-4626BBABA36D}" dt="2024-10-09T22:34:54.151" v="4780" actId="478"/>
          <ac:picMkLst>
            <pc:docMk/>
            <pc:sldMk cId="1735667821" sldId="295"/>
            <ac:picMk id="2" creationId="{2D929BCB-372A-6118-E996-D2F7AA07396C}"/>
          </ac:picMkLst>
        </pc:picChg>
        <pc:picChg chg="add del mod">
          <ac:chgData name="Agustin Olivo" userId="8d630fca-09ec-469f-88ae-dc625f0272e4" providerId="ADAL" clId="{9C8D1B59-5EF0-4760-8413-4626BBABA36D}" dt="2024-10-09T22:34:55.884" v="4781" actId="478"/>
          <ac:picMkLst>
            <pc:docMk/>
            <pc:sldMk cId="1735667821" sldId="295"/>
            <ac:picMk id="3" creationId="{394BF4BA-820F-F274-053A-7061FF38B0BC}"/>
          </ac:picMkLst>
        </pc:picChg>
      </pc:sldChg>
      <pc:sldChg chg="addSp delSp modSp mod ord">
        <pc:chgData name="Agustin Olivo" userId="8d630fca-09ec-469f-88ae-dc625f0272e4" providerId="ADAL" clId="{9C8D1B59-5EF0-4760-8413-4626BBABA36D}" dt="2024-10-10T17:20:01.070" v="6180" actId="1076"/>
        <pc:sldMkLst>
          <pc:docMk/>
          <pc:sldMk cId="1841225434" sldId="296"/>
        </pc:sldMkLst>
        <pc:spChg chg="mod">
          <ac:chgData name="Agustin Olivo" userId="8d630fca-09ec-469f-88ae-dc625f0272e4" providerId="ADAL" clId="{9C8D1B59-5EF0-4760-8413-4626BBABA36D}" dt="2024-10-10T17:18:09.267" v="5893" actId="20577"/>
          <ac:spMkLst>
            <pc:docMk/>
            <pc:sldMk cId="1841225434" sldId="296"/>
            <ac:spMk id="2" creationId="{9870A373-BF86-5F79-6AB5-44346FAA5AF0}"/>
          </ac:spMkLst>
        </pc:spChg>
        <pc:spChg chg="add mod">
          <ac:chgData name="Agustin Olivo" userId="8d630fca-09ec-469f-88ae-dc625f0272e4" providerId="ADAL" clId="{9C8D1B59-5EF0-4760-8413-4626BBABA36D}" dt="2024-10-10T12:32:53.018" v="5219"/>
          <ac:spMkLst>
            <pc:docMk/>
            <pc:sldMk cId="1841225434" sldId="296"/>
            <ac:spMk id="7" creationId="{28EB5EBE-2F25-1E14-4008-33B5F15F8249}"/>
          </ac:spMkLst>
        </pc:spChg>
        <pc:spChg chg="add mod">
          <ac:chgData name="Agustin Olivo" userId="8d630fca-09ec-469f-88ae-dc625f0272e4" providerId="ADAL" clId="{9C8D1B59-5EF0-4760-8413-4626BBABA36D}" dt="2024-10-10T12:32:53.018" v="5219"/>
          <ac:spMkLst>
            <pc:docMk/>
            <pc:sldMk cId="1841225434" sldId="296"/>
            <ac:spMk id="8" creationId="{C4C1815F-D781-1836-CD13-1D7AB57C89A0}"/>
          </ac:spMkLst>
        </pc:spChg>
        <pc:spChg chg="add mod">
          <ac:chgData name="Agustin Olivo" userId="8d630fca-09ec-469f-88ae-dc625f0272e4" providerId="ADAL" clId="{9C8D1B59-5EF0-4760-8413-4626BBABA36D}" dt="2024-10-10T12:33:01.430" v="5220" actId="1076"/>
          <ac:spMkLst>
            <pc:docMk/>
            <pc:sldMk cId="1841225434" sldId="296"/>
            <ac:spMk id="9" creationId="{8BF57C15-0475-FB5A-9AE6-B3DB19462B33}"/>
          </ac:spMkLst>
        </pc:spChg>
        <pc:spChg chg="add mod">
          <ac:chgData name="Agustin Olivo" userId="8d630fca-09ec-469f-88ae-dc625f0272e4" providerId="ADAL" clId="{9C8D1B59-5EF0-4760-8413-4626BBABA36D}" dt="2024-10-10T12:33:14.205" v="5235" actId="1076"/>
          <ac:spMkLst>
            <pc:docMk/>
            <pc:sldMk cId="1841225434" sldId="296"/>
            <ac:spMk id="10" creationId="{22FB79E8-A3FD-293E-DE52-A17F970F8EDB}"/>
          </ac:spMkLst>
        </pc:spChg>
        <pc:spChg chg="add mod">
          <ac:chgData name="Agustin Olivo" userId="8d630fca-09ec-469f-88ae-dc625f0272e4" providerId="ADAL" clId="{9C8D1B59-5EF0-4760-8413-4626BBABA36D}" dt="2024-10-10T12:33:06.458" v="5234" actId="1038"/>
          <ac:spMkLst>
            <pc:docMk/>
            <pc:sldMk cId="1841225434" sldId="296"/>
            <ac:spMk id="11" creationId="{47A93DA9-E905-6CF7-636E-A5FF30579250}"/>
          </ac:spMkLst>
        </pc:spChg>
        <pc:spChg chg="add mod">
          <ac:chgData name="Agustin Olivo" userId="8d630fca-09ec-469f-88ae-dc625f0272e4" providerId="ADAL" clId="{9C8D1B59-5EF0-4760-8413-4626BBABA36D}" dt="2024-10-10T12:33:14.205" v="5235" actId="1076"/>
          <ac:spMkLst>
            <pc:docMk/>
            <pc:sldMk cId="1841225434" sldId="296"/>
            <ac:spMk id="12" creationId="{D0A684F5-86B7-7E81-692B-2CCAE36D7548}"/>
          </ac:spMkLst>
        </pc:spChg>
        <pc:spChg chg="add mod">
          <ac:chgData name="Agustin Olivo" userId="8d630fca-09ec-469f-88ae-dc625f0272e4" providerId="ADAL" clId="{9C8D1B59-5EF0-4760-8413-4626BBABA36D}" dt="2024-10-10T12:33:06.458" v="5234" actId="1038"/>
          <ac:spMkLst>
            <pc:docMk/>
            <pc:sldMk cId="1841225434" sldId="296"/>
            <ac:spMk id="13" creationId="{8F6080BA-7135-0AED-55AF-C213B31D1E08}"/>
          </ac:spMkLst>
        </pc:spChg>
        <pc:spChg chg="add mod">
          <ac:chgData name="Agustin Olivo" userId="8d630fca-09ec-469f-88ae-dc625f0272e4" providerId="ADAL" clId="{9C8D1B59-5EF0-4760-8413-4626BBABA36D}" dt="2024-10-10T12:33:16.444" v="5236" actId="1076"/>
          <ac:spMkLst>
            <pc:docMk/>
            <pc:sldMk cId="1841225434" sldId="296"/>
            <ac:spMk id="14" creationId="{A5F03BFA-0CE6-6CD2-C858-7A94CE358FB9}"/>
          </ac:spMkLst>
        </pc:spChg>
        <pc:spChg chg="add mod">
          <ac:chgData name="Agustin Olivo" userId="8d630fca-09ec-469f-88ae-dc625f0272e4" providerId="ADAL" clId="{9C8D1B59-5EF0-4760-8413-4626BBABA36D}" dt="2024-10-10T12:33:18.793" v="5237" actId="1076"/>
          <ac:spMkLst>
            <pc:docMk/>
            <pc:sldMk cId="1841225434" sldId="296"/>
            <ac:spMk id="15" creationId="{F011D393-1499-D82A-4D60-335059ED2038}"/>
          </ac:spMkLst>
        </pc:spChg>
        <pc:spChg chg="add mod">
          <ac:chgData name="Agustin Olivo" userId="8d630fca-09ec-469f-88ae-dc625f0272e4" providerId="ADAL" clId="{9C8D1B59-5EF0-4760-8413-4626BBABA36D}" dt="2024-10-10T17:10:18.439" v="5477" actId="207"/>
          <ac:spMkLst>
            <pc:docMk/>
            <pc:sldMk cId="1841225434" sldId="296"/>
            <ac:spMk id="16" creationId="{94326C41-9015-1694-8FE7-53FE096A5D91}"/>
          </ac:spMkLst>
        </pc:spChg>
        <pc:spChg chg="add mod">
          <ac:chgData name="Agustin Olivo" userId="8d630fca-09ec-469f-88ae-dc625f0272e4" providerId="ADAL" clId="{9C8D1B59-5EF0-4760-8413-4626BBABA36D}" dt="2024-10-10T17:10:24.114" v="5479" actId="1076"/>
          <ac:spMkLst>
            <pc:docMk/>
            <pc:sldMk cId="1841225434" sldId="296"/>
            <ac:spMk id="17" creationId="{3759700A-BD56-626F-E701-2B0E1526B455}"/>
          </ac:spMkLst>
        </pc:spChg>
        <pc:spChg chg="add mod">
          <ac:chgData name="Agustin Olivo" userId="8d630fca-09ec-469f-88ae-dc625f0272e4" providerId="ADAL" clId="{9C8D1B59-5EF0-4760-8413-4626BBABA36D}" dt="2024-10-10T17:10:28.557" v="5481" actId="1076"/>
          <ac:spMkLst>
            <pc:docMk/>
            <pc:sldMk cId="1841225434" sldId="296"/>
            <ac:spMk id="18" creationId="{770D46AB-CB75-5099-C0E8-AC239B2D680C}"/>
          </ac:spMkLst>
        </pc:spChg>
        <pc:spChg chg="add mod">
          <ac:chgData name="Agustin Olivo" userId="8d630fca-09ec-469f-88ae-dc625f0272e4" providerId="ADAL" clId="{9C8D1B59-5EF0-4760-8413-4626BBABA36D}" dt="2024-10-10T17:10:34.673" v="5487" actId="1038"/>
          <ac:spMkLst>
            <pc:docMk/>
            <pc:sldMk cId="1841225434" sldId="296"/>
            <ac:spMk id="19" creationId="{C534C1E0-F11C-43BB-A07C-C166CBF173F3}"/>
          </ac:spMkLst>
        </pc:spChg>
        <pc:spChg chg="add mod">
          <ac:chgData name="Agustin Olivo" userId="8d630fca-09ec-469f-88ae-dc625f0272e4" providerId="ADAL" clId="{9C8D1B59-5EF0-4760-8413-4626BBABA36D}" dt="2024-10-10T17:10:43.294" v="5491" actId="1076"/>
          <ac:spMkLst>
            <pc:docMk/>
            <pc:sldMk cId="1841225434" sldId="296"/>
            <ac:spMk id="20" creationId="{7024FB57-1B28-DC7B-0E42-DC0E500BB2B7}"/>
          </ac:spMkLst>
        </pc:spChg>
        <pc:spChg chg="add mod">
          <ac:chgData name="Agustin Olivo" userId="8d630fca-09ec-469f-88ae-dc625f0272e4" providerId="ADAL" clId="{9C8D1B59-5EF0-4760-8413-4626BBABA36D}" dt="2024-10-10T17:20:01.070" v="6180" actId="1076"/>
          <ac:spMkLst>
            <pc:docMk/>
            <pc:sldMk cId="1841225434" sldId="296"/>
            <ac:spMk id="21" creationId="{6C09E750-4158-2245-A6EB-84FE2476B47E}"/>
          </ac:spMkLst>
        </pc:spChg>
        <pc:picChg chg="del">
          <ac:chgData name="Agustin Olivo" userId="8d630fca-09ec-469f-88ae-dc625f0272e4" providerId="ADAL" clId="{9C8D1B59-5EF0-4760-8413-4626BBABA36D}" dt="2024-10-09T15:14:33.424" v="4570" actId="478"/>
          <ac:picMkLst>
            <pc:docMk/>
            <pc:sldMk cId="1841225434" sldId="296"/>
            <ac:picMk id="3" creationId="{AB5EABF7-7A97-7EAB-5AE3-4197DB432B78}"/>
          </ac:picMkLst>
        </pc:picChg>
        <pc:picChg chg="add mod">
          <ac:chgData name="Agustin Olivo" userId="8d630fca-09ec-469f-88ae-dc625f0272e4" providerId="ADAL" clId="{9C8D1B59-5EF0-4760-8413-4626BBABA36D}" dt="2024-10-10T17:10:38.309" v="5490" actId="1076"/>
          <ac:picMkLst>
            <pc:docMk/>
            <pc:sldMk cId="1841225434" sldId="296"/>
            <ac:picMk id="4" creationId="{0150065C-D19C-2C0D-8143-F5A0D0B50B9A}"/>
          </ac:picMkLst>
        </pc:picChg>
        <pc:picChg chg="add mod modCrop">
          <ac:chgData name="Agustin Olivo" userId="8d630fca-09ec-469f-88ae-dc625f0272e4" providerId="ADAL" clId="{9C8D1B59-5EF0-4760-8413-4626BBABA36D}" dt="2024-10-09T21:49:24.423" v="4711" actId="1076"/>
          <ac:picMkLst>
            <pc:docMk/>
            <pc:sldMk cId="1841225434" sldId="296"/>
            <ac:picMk id="5" creationId="{4404343A-CA27-192A-7325-E2370D21471E}"/>
          </ac:picMkLst>
        </pc:picChg>
        <pc:picChg chg="add mod modCrop">
          <ac:chgData name="Agustin Olivo" userId="8d630fca-09ec-469f-88ae-dc625f0272e4" providerId="ADAL" clId="{9C8D1B59-5EF0-4760-8413-4626BBABA36D}" dt="2024-10-09T21:49:57.500" v="4716" actId="1076"/>
          <ac:picMkLst>
            <pc:docMk/>
            <pc:sldMk cId="1841225434" sldId="296"/>
            <ac:picMk id="6" creationId="{0BC05CB8-73A6-E597-EC6D-374A73A0557B}"/>
          </ac:picMkLst>
        </pc:picChg>
      </pc:sldChg>
      <pc:sldChg chg="addSp delSp modSp mod ord">
        <pc:chgData name="Agustin Olivo" userId="8d630fca-09ec-469f-88ae-dc625f0272e4" providerId="ADAL" clId="{9C8D1B59-5EF0-4760-8413-4626BBABA36D}" dt="2024-10-10T17:17:57.282" v="5874" actId="1076"/>
        <pc:sldMkLst>
          <pc:docMk/>
          <pc:sldMk cId="4282569087" sldId="297"/>
        </pc:sldMkLst>
        <pc:spChg chg="del mod">
          <ac:chgData name="Agustin Olivo" userId="8d630fca-09ec-469f-88ae-dc625f0272e4" providerId="ADAL" clId="{9C8D1B59-5EF0-4760-8413-4626BBABA36D}" dt="2024-10-10T17:08:07.184" v="5380" actId="478"/>
          <ac:spMkLst>
            <pc:docMk/>
            <pc:sldMk cId="4282569087" sldId="297"/>
            <ac:spMk id="2" creationId="{9870A373-BF86-5F79-6AB5-44346FAA5AF0}"/>
          </ac:spMkLst>
        </pc:spChg>
        <pc:spChg chg="add mod">
          <ac:chgData name="Agustin Olivo" userId="8d630fca-09ec-469f-88ae-dc625f0272e4" providerId="ADAL" clId="{9C8D1B59-5EF0-4760-8413-4626BBABA36D}" dt="2024-10-10T12:32:32.205" v="5186" actId="1035"/>
          <ac:spMkLst>
            <pc:docMk/>
            <pc:sldMk cId="4282569087" sldId="297"/>
            <ac:spMk id="7" creationId="{81B591CD-7642-3977-E212-0EEEDD78C892}"/>
          </ac:spMkLst>
        </pc:spChg>
        <pc:spChg chg="add mod">
          <ac:chgData name="Agustin Olivo" userId="8d630fca-09ec-469f-88ae-dc625f0272e4" providerId="ADAL" clId="{9C8D1B59-5EF0-4760-8413-4626BBABA36D}" dt="2024-10-10T17:08:58.568" v="5399" actId="1076"/>
          <ac:spMkLst>
            <pc:docMk/>
            <pc:sldMk cId="4282569087" sldId="297"/>
            <ac:spMk id="8" creationId="{2BA16F2F-E1C2-9192-9B4A-B46AC8E49E35}"/>
          </ac:spMkLst>
        </pc:spChg>
        <pc:spChg chg="add mod">
          <ac:chgData name="Agustin Olivo" userId="8d630fca-09ec-469f-88ae-dc625f0272e4" providerId="ADAL" clId="{9C8D1B59-5EF0-4760-8413-4626BBABA36D}" dt="2024-10-10T17:09:05.452" v="5407" actId="1076"/>
          <ac:spMkLst>
            <pc:docMk/>
            <pc:sldMk cId="4282569087" sldId="297"/>
            <ac:spMk id="9" creationId="{DE558C2D-9D2F-178A-26A6-07E29858984C}"/>
          </ac:spMkLst>
        </pc:spChg>
        <pc:spChg chg="add mod">
          <ac:chgData name="Agustin Olivo" userId="8d630fca-09ec-469f-88ae-dc625f0272e4" providerId="ADAL" clId="{9C8D1B59-5EF0-4760-8413-4626BBABA36D}" dt="2024-10-10T12:32:38.507" v="5193" actId="1038"/>
          <ac:spMkLst>
            <pc:docMk/>
            <pc:sldMk cId="4282569087" sldId="297"/>
            <ac:spMk id="10" creationId="{35A3EBB9-6CB2-51F6-2E24-486FF006873A}"/>
          </ac:spMkLst>
        </pc:spChg>
        <pc:spChg chg="add mod">
          <ac:chgData name="Agustin Olivo" userId="8d630fca-09ec-469f-88ae-dc625f0272e4" providerId="ADAL" clId="{9C8D1B59-5EF0-4760-8413-4626BBABA36D}" dt="2024-10-10T12:32:43.171" v="5205" actId="1038"/>
          <ac:spMkLst>
            <pc:docMk/>
            <pc:sldMk cId="4282569087" sldId="297"/>
            <ac:spMk id="11" creationId="{4C6652FC-00A0-79B3-0DD8-576EFFEF927E}"/>
          </ac:spMkLst>
        </pc:spChg>
        <pc:spChg chg="add mod">
          <ac:chgData name="Agustin Olivo" userId="8d630fca-09ec-469f-88ae-dc625f0272e4" providerId="ADAL" clId="{9C8D1B59-5EF0-4760-8413-4626BBABA36D}" dt="2024-10-10T17:09:13.067" v="5413" actId="1076"/>
          <ac:spMkLst>
            <pc:docMk/>
            <pc:sldMk cId="4282569087" sldId="297"/>
            <ac:spMk id="12" creationId="{6E4ED81D-8273-F809-7091-E54630760470}"/>
          </ac:spMkLst>
        </pc:spChg>
        <pc:spChg chg="add mod">
          <ac:chgData name="Agustin Olivo" userId="8d630fca-09ec-469f-88ae-dc625f0272e4" providerId="ADAL" clId="{9C8D1B59-5EF0-4760-8413-4626BBABA36D}" dt="2024-10-10T17:09:23.083" v="5429" actId="1076"/>
          <ac:spMkLst>
            <pc:docMk/>
            <pc:sldMk cId="4282569087" sldId="297"/>
            <ac:spMk id="13" creationId="{68EE17C8-D7FF-4515-DF11-4A35096427E8}"/>
          </ac:spMkLst>
        </pc:spChg>
        <pc:spChg chg="add mod">
          <ac:chgData name="Agustin Olivo" userId="8d630fca-09ec-469f-88ae-dc625f0272e4" providerId="ADAL" clId="{9C8D1B59-5EF0-4760-8413-4626BBABA36D}" dt="2024-10-10T12:32:48.380" v="5218" actId="1038"/>
          <ac:spMkLst>
            <pc:docMk/>
            <pc:sldMk cId="4282569087" sldId="297"/>
            <ac:spMk id="14" creationId="{D15316EA-F828-363F-1325-82CAB364565C}"/>
          </ac:spMkLst>
        </pc:spChg>
        <pc:spChg chg="add mod">
          <ac:chgData name="Agustin Olivo" userId="8d630fca-09ec-469f-88ae-dc625f0272e4" providerId="ADAL" clId="{9C8D1B59-5EF0-4760-8413-4626BBABA36D}" dt="2024-10-10T17:09:32.139" v="5436" actId="1076"/>
          <ac:spMkLst>
            <pc:docMk/>
            <pc:sldMk cId="4282569087" sldId="297"/>
            <ac:spMk id="15" creationId="{22807D67-EE1A-547C-D81A-C70355D4B77F}"/>
          </ac:spMkLst>
        </pc:spChg>
        <pc:spChg chg="add mod">
          <ac:chgData name="Agustin Olivo" userId="8d630fca-09ec-469f-88ae-dc625f0272e4" providerId="ADAL" clId="{9C8D1B59-5EF0-4760-8413-4626BBABA36D}" dt="2024-10-10T17:08:00.246" v="5378" actId="20577"/>
          <ac:spMkLst>
            <pc:docMk/>
            <pc:sldMk cId="4282569087" sldId="297"/>
            <ac:spMk id="16" creationId="{0DAFC60B-17D7-F77F-9B50-939E9BA53386}"/>
          </ac:spMkLst>
        </pc:spChg>
        <pc:spChg chg="add mod">
          <ac:chgData name="Agustin Olivo" userId="8d630fca-09ec-469f-88ae-dc625f0272e4" providerId="ADAL" clId="{9C8D1B59-5EF0-4760-8413-4626BBABA36D}" dt="2024-10-10T17:11:10.600" v="5499" actId="1076"/>
          <ac:spMkLst>
            <pc:docMk/>
            <pc:sldMk cId="4282569087" sldId="297"/>
            <ac:spMk id="22" creationId="{7CEF86C9-6A29-29CC-30CE-068A5D8D715F}"/>
          </ac:spMkLst>
        </pc:spChg>
        <pc:spChg chg="add mod">
          <ac:chgData name="Agustin Olivo" userId="8d630fca-09ec-469f-88ae-dc625f0272e4" providerId="ADAL" clId="{9C8D1B59-5EF0-4760-8413-4626BBABA36D}" dt="2024-10-10T17:11:06.217" v="5498" actId="1076"/>
          <ac:spMkLst>
            <pc:docMk/>
            <pc:sldMk cId="4282569087" sldId="297"/>
            <ac:spMk id="23" creationId="{93997CD9-9D3E-5D4F-EE1A-C13B8413CF60}"/>
          </ac:spMkLst>
        </pc:spChg>
        <pc:spChg chg="add mod">
          <ac:chgData name="Agustin Olivo" userId="8d630fca-09ec-469f-88ae-dc625f0272e4" providerId="ADAL" clId="{9C8D1B59-5EF0-4760-8413-4626BBABA36D}" dt="2024-10-10T17:11:22.778" v="5504" actId="1076"/>
          <ac:spMkLst>
            <pc:docMk/>
            <pc:sldMk cId="4282569087" sldId="297"/>
            <ac:spMk id="24" creationId="{B9DD2967-CF41-104D-B418-96BDD98DCB71}"/>
          </ac:spMkLst>
        </pc:spChg>
        <pc:spChg chg="add mod">
          <ac:chgData name="Agustin Olivo" userId="8d630fca-09ec-469f-88ae-dc625f0272e4" providerId="ADAL" clId="{9C8D1B59-5EF0-4760-8413-4626BBABA36D}" dt="2024-10-10T17:11:33.550" v="5509" actId="1076"/>
          <ac:spMkLst>
            <pc:docMk/>
            <pc:sldMk cId="4282569087" sldId="297"/>
            <ac:spMk id="25" creationId="{9BA4E31F-56FC-717C-CFB1-B7F4519D65C5}"/>
          </ac:spMkLst>
        </pc:spChg>
        <pc:spChg chg="add mod">
          <ac:chgData name="Agustin Olivo" userId="8d630fca-09ec-469f-88ae-dc625f0272e4" providerId="ADAL" clId="{9C8D1B59-5EF0-4760-8413-4626BBABA36D}" dt="2024-10-10T17:11:42.165" v="5514" actId="14100"/>
          <ac:spMkLst>
            <pc:docMk/>
            <pc:sldMk cId="4282569087" sldId="297"/>
            <ac:spMk id="26" creationId="{332057D8-4DE2-0B7C-47DA-449E5B44AF4B}"/>
          </ac:spMkLst>
        </pc:spChg>
        <pc:spChg chg="add mod">
          <ac:chgData name="Agustin Olivo" userId="8d630fca-09ec-469f-88ae-dc625f0272e4" providerId="ADAL" clId="{9C8D1B59-5EF0-4760-8413-4626BBABA36D}" dt="2024-10-10T17:17:57.282" v="5874" actId="1076"/>
          <ac:spMkLst>
            <pc:docMk/>
            <pc:sldMk cId="4282569087" sldId="297"/>
            <ac:spMk id="27" creationId="{C3B1575B-EBA6-B28E-9EDD-A77258E281C6}"/>
          </ac:spMkLst>
        </pc:spChg>
        <pc:picChg chg="del">
          <ac:chgData name="Agustin Olivo" userId="8d630fca-09ec-469f-88ae-dc625f0272e4" providerId="ADAL" clId="{9C8D1B59-5EF0-4760-8413-4626BBABA36D}" dt="2024-10-09T21:34:45.777" v="4651" actId="478"/>
          <ac:picMkLst>
            <pc:docMk/>
            <pc:sldMk cId="4282569087" sldId="297"/>
            <ac:picMk id="3" creationId="{AB5EABF7-7A97-7EAB-5AE3-4197DB432B78}"/>
          </ac:picMkLst>
        </pc:picChg>
        <pc:picChg chg="add mod">
          <ac:chgData name="Agustin Olivo" userId="8d630fca-09ec-469f-88ae-dc625f0272e4" providerId="ADAL" clId="{9C8D1B59-5EF0-4760-8413-4626BBABA36D}" dt="2024-10-10T17:11:28.649" v="5508" actId="1076"/>
          <ac:picMkLst>
            <pc:docMk/>
            <pc:sldMk cId="4282569087" sldId="297"/>
            <ac:picMk id="4" creationId="{5659B784-EE67-BB8A-D600-A3674928804A}"/>
          </ac:picMkLst>
        </pc:picChg>
        <pc:picChg chg="add mod modCrop">
          <ac:chgData name="Agustin Olivo" userId="8d630fca-09ec-469f-88ae-dc625f0272e4" providerId="ADAL" clId="{9C8D1B59-5EF0-4760-8413-4626BBABA36D}" dt="2024-10-09T21:40:07.928" v="4697" actId="14100"/>
          <ac:picMkLst>
            <pc:docMk/>
            <pc:sldMk cId="4282569087" sldId="297"/>
            <ac:picMk id="5" creationId="{72F24C03-152A-DCEA-89AA-4AC3E9897260}"/>
          </ac:picMkLst>
        </pc:picChg>
        <pc:picChg chg="add mod modCrop">
          <ac:chgData name="Agustin Olivo" userId="8d630fca-09ec-469f-88ae-dc625f0272e4" providerId="ADAL" clId="{9C8D1B59-5EF0-4760-8413-4626BBABA36D}" dt="2024-10-09T21:40:10.447" v="4698" actId="14100"/>
          <ac:picMkLst>
            <pc:docMk/>
            <pc:sldMk cId="4282569087" sldId="297"/>
            <ac:picMk id="6" creationId="{B755162E-1DF0-A433-09DF-4CFE596EDC94}"/>
          </ac:picMkLst>
        </pc:picChg>
        <pc:cxnChg chg="add del mod">
          <ac:chgData name="Agustin Olivo" userId="8d630fca-09ec-469f-88ae-dc625f0272e4" providerId="ADAL" clId="{9C8D1B59-5EF0-4760-8413-4626BBABA36D}" dt="2024-10-10T17:10:50.224" v="5492" actId="478"/>
          <ac:cxnSpMkLst>
            <pc:docMk/>
            <pc:sldMk cId="4282569087" sldId="297"/>
            <ac:cxnSpMk id="18" creationId="{80BE16D1-9CD7-1759-7558-2E7E4751E3F4}"/>
          </ac:cxnSpMkLst>
        </pc:cxnChg>
        <pc:cxnChg chg="add del mod">
          <ac:chgData name="Agustin Olivo" userId="8d630fca-09ec-469f-88ae-dc625f0272e4" providerId="ADAL" clId="{9C8D1B59-5EF0-4760-8413-4626BBABA36D}" dt="2024-10-10T17:11:00.272" v="5496" actId="478"/>
          <ac:cxnSpMkLst>
            <pc:docMk/>
            <pc:sldMk cId="4282569087" sldId="297"/>
            <ac:cxnSpMk id="19" creationId="{949F3895-97EC-9A07-D963-7264BB360F2E}"/>
          </ac:cxnSpMkLst>
        </pc:cxnChg>
        <pc:cxnChg chg="add del mod">
          <ac:chgData name="Agustin Olivo" userId="8d630fca-09ec-469f-88ae-dc625f0272e4" providerId="ADAL" clId="{9C8D1B59-5EF0-4760-8413-4626BBABA36D}" dt="2024-10-10T17:11:12.281" v="5500" actId="478"/>
          <ac:cxnSpMkLst>
            <pc:docMk/>
            <pc:sldMk cId="4282569087" sldId="297"/>
            <ac:cxnSpMk id="20" creationId="{7E352B7D-BF5B-F57B-4BEB-39076A19FAD0}"/>
          </ac:cxnSpMkLst>
        </pc:cxnChg>
        <pc:cxnChg chg="add del mod">
          <ac:chgData name="Agustin Olivo" userId="8d630fca-09ec-469f-88ae-dc625f0272e4" providerId="ADAL" clId="{9C8D1B59-5EF0-4760-8413-4626BBABA36D}" dt="2024-10-10T17:11:24.409" v="5505" actId="478"/>
          <ac:cxnSpMkLst>
            <pc:docMk/>
            <pc:sldMk cId="4282569087" sldId="297"/>
            <ac:cxnSpMk id="21" creationId="{AB29A46B-B144-7FD7-7ACF-12B7287CCEEF}"/>
          </ac:cxnSpMkLst>
        </pc:cxnChg>
      </pc:sldChg>
      <pc:sldChg chg="addSp delSp modSp new mod ord">
        <pc:chgData name="Agustin Olivo" userId="8d630fca-09ec-469f-88ae-dc625f0272e4" providerId="ADAL" clId="{9C8D1B59-5EF0-4760-8413-4626BBABA36D}" dt="2024-10-10T17:18:39.205" v="5904" actId="1076"/>
        <pc:sldMkLst>
          <pc:docMk/>
          <pc:sldMk cId="105314117" sldId="298"/>
        </pc:sldMkLst>
        <pc:spChg chg="del">
          <ac:chgData name="Agustin Olivo" userId="8d630fca-09ec-469f-88ae-dc625f0272e4" providerId="ADAL" clId="{9C8D1B59-5EF0-4760-8413-4626BBABA36D}" dt="2024-10-09T22:27:56.442" v="4728" actId="478"/>
          <ac:spMkLst>
            <pc:docMk/>
            <pc:sldMk cId="105314117" sldId="298"/>
            <ac:spMk id="2" creationId="{32874835-4120-6F33-BBAE-870619D27A3D}"/>
          </ac:spMkLst>
        </pc:spChg>
        <pc:spChg chg="del">
          <ac:chgData name="Agustin Olivo" userId="8d630fca-09ec-469f-88ae-dc625f0272e4" providerId="ADAL" clId="{9C8D1B59-5EF0-4760-8413-4626BBABA36D}" dt="2024-10-09T22:27:55.975" v="4727" actId="478"/>
          <ac:spMkLst>
            <pc:docMk/>
            <pc:sldMk cId="105314117" sldId="298"/>
            <ac:spMk id="3" creationId="{50CB1500-F65B-1190-53CE-692515142742}"/>
          </ac:spMkLst>
        </pc:spChg>
        <pc:spChg chg="add mod">
          <ac:chgData name="Agustin Olivo" userId="8d630fca-09ec-469f-88ae-dc625f0272e4" providerId="ADAL" clId="{9C8D1B59-5EF0-4760-8413-4626BBABA36D}" dt="2024-10-10T17:12:40.944" v="5567" actId="20577"/>
          <ac:spMkLst>
            <pc:docMk/>
            <pc:sldMk cId="105314117" sldId="298"/>
            <ac:spMk id="7" creationId="{0FA0EE32-72B0-6413-F53F-6B285839309A}"/>
          </ac:spMkLst>
        </pc:spChg>
        <pc:spChg chg="add mod">
          <ac:chgData name="Agustin Olivo" userId="8d630fca-09ec-469f-88ae-dc625f0272e4" providerId="ADAL" clId="{9C8D1B59-5EF0-4760-8413-4626BBABA36D}" dt="2024-10-10T12:28:50.504" v="5094" actId="1076"/>
          <ac:spMkLst>
            <pc:docMk/>
            <pc:sldMk cId="105314117" sldId="298"/>
            <ac:spMk id="8" creationId="{89D1741E-D57F-7911-6CCF-BEDF7EC21D36}"/>
          </ac:spMkLst>
        </pc:spChg>
        <pc:spChg chg="add mod">
          <ac:chgData name="Agustin Olivo" userId="8d630fca-09ec-469f-88ae-dc625f0272e4" providerId="ADAL" clId="{9C8D1B59-5EF0-4760-8413-4626BBABA36D}" dt="2024-10-10T12:29:56.278" v="5145" actId="20577"/>
          <ac:spMkLst>
            <pc:docMk/>
            <pc:sldMk cId="105314117" sldId="298"/>
            <ac:spMk id="9" creationId="{D610C6FC-706C-7E05-3760-0D0C78F8C8F9}"/>
          </ac:spMkLst>
        </pc:spChg>
        <pc:spChg chg="add mod">
          <ac:chgData name="Agustin Olivo" userId="8d630fca-09ec-469f-88ae-dc625f0272e4" providerId="ADAL" clId="{9C8D1B59-5EF0-4760-8413-4626BBABA36D}" dt="2024-10-10T12:29:53.754" v="5143" actId="20577"/>
          <ac:spMkLst>
            <pc:docMk/>
            <pc:sldMk cId="105314117" sldId="298"/>
            <ac:spMk id="10" creationId="{635A1C7C-E397-5415-F4EC-6196B8162BA1}"/>
          </ac:spMkLst>
        </pc:spChg>
        <pc:spChg chg="add mod">
          <ac:chgData name="Agustin Olivo" userId="8d630fca-09ec-469f-88ae-dc625f0272e4" providerId="ADAL" clId="{9C8D1B59-5EF0-4760-8413-4626BBABA36D}" dt="2024-10-10T12:29:33.989" v="5121" actId="1038"/>
          <ac:spMkLst>
            <pc:docMk/>
            <pc:sldMk cId="105314117" sldId="298"/>
            <ac:spMk id="11" creationId="{731F45C3-FA97-ADF4-1A3B-4F577D1005A3}"/>
          </ac:spMkLst>
        </pc:spChg>
        <pc:spChg chg="add mod">
          <ac:chgData name="Agustin Olivo" userId="8d630fca-09ec-469f-88ae-dc625f0272e4" providerId="ADAL" clId="{9C8D1B59-5EF0-4760-8413-4626BBABA36D}" dt="2024-10-10T12:29:49.043" v="5141" actId="1076"/>
          <ac:spMkLst>
            <pc:docMk/>
            <pc:sldMk cId="105314117" sldId="298"/>
            <ac:spMk id="12" creationId="{6D419C82-6F68-8D08-1183-B94EC12E0E98}"/>
          </ac:spMkLst>
        </pc:spChg>
        <pc:spChg chg="add mod">
          <ac:chgData name="Agustin Olivo" userId="8d630fca-09ec-469f-88ae-dc625f0272e4" providerId="ADAL" clId="{9C8D1B59-5EF0-4760-8413-4626BBABA36D}" dt="2024-10-10T12:30:06.189" v="5151" actId="20577"/>
          <ac:spMkLst>
            <pc:docMk/>
            <pc:sldMk cId="105314117" sldId="298"/>
            <ac:spMk id="13" creationId="{CB2373AB-1447-E6D8-894B-0F13A164AE33}"/>
          </ac:spMkLst>
        </pc:spChg>
        <pc:spChg chg="add mod">
          <ac:chgData name="Agustin Olivo" userId="8d630fca-09ec-469f-88ae-dc625f0272e4" providerId="ADAL" clId="{9C8D1B59-5EF0-4760-8413-4626BBABA36D}" dt="2024-10-10T12:30:19.282" v="5153" actId="1076"/>
          <ac:spMkLst>
            <pc:docMk/>
            <pc:sldMk cId="105314117" sldId="298"/>
            <ac:spMk id="14" creationId="{501261B4-63A0-F7DF-5F1B-9551FDB92463}"/>
          </ac:spMkLst>
        </pc:spChg>
        <pc:spChg chg="add mod">
          <ac:chgData name="Agustin Olivo" userId="8d630fca-09ec-469f-88ae-dc625f0272e4" providerId="ADAL" clId="{9C8D1B59-5EF0-4760-8413-4626BBABA36D}" dt="2024-10-10T12:30:31.087" v="5155" actId="1076"/>
          <ac:spMkLst>
            <pc:docMk/>
            <pc:sldMk cId="105314117" sldId="298"/>
            <ac:spMk id="15" creationId="{90D1C5B5-F23A-BFF6-29BF-6CBBA11D5EC6}"/>
          </ac:spMkLst>
        </pc:spChg>
        <pc:spChg chg="add mod">
          <ac:chgData name="Agustin Olivo" userId="8d630fca-09ec-469f-88ae-dc625f0272e4" providerId="ADAL" clId="{9C8D1B59-5EF0-4760-8413-4626BBABA36D}" dt="2024-10-10T12:30:41.043" v="5157" actId="1076"/>
          <ac:spMkLst>
            <pc:docMk/>
            <pc:sldMk cId="105314117" sldId="298"/>
            <ac:spMk id="16" creationId="{D9E9569A-F236-DB17-9445-6C166192F8FA}"/>
          </ac:spMkLst>
        </pc:spChg>
        <pc:picChg chg="add mod">
          <ac:chgData name="Agustin Olivo" userId="8d630fca-09ec-469f-88ae-dc625f0272e4" providerId="ADAL" clId="{9C8D1B59-5EF0-4760-8413-4626BBABA36D}" dt="2024-10-09T22:58:59.471" v="5045" actId="1076"/>
          <ac:picMkLst>
            <pc:docMk/>
            <pc:sldMk cId="105314117" sldId="298"/>
            <ac:picMk id="4" creationId="{75CA67DB-E449-0E7A-2F23-DF74034B8893}"/>
          </ac:picMkLst>
        </pc:picChg>
        <pc:picChg chg="add mod modCrop">
          <ac:chgData name="Agustin Olivo" userId="8d630fca-09ec-469f-88ae-dc625f0272e4" providerId="ADAL" clId="{9C8D1B59-5EF0-4760-8413-4626BBABA36D}" dt="2024-10-09T22:52:09.024" v="4853" actId="14100"/>
          <ac:picMkLst>
            <pc:docMk/>
            <pc:sldMk cId="105314117" sldId="298"/>
            <ac:picMk id="5" creationId="{DC9CCC5D-DAF0-CF96-5033-2CC054515300}"/>
          </ac:picMkLst>
        </pc:picChg>
        <pc:picChg chg="add mod modCrop">
          <ac:chgData name="Agustin Olivo" userId="8d630fca-09ec-469f-88ae-dc625f0272e4" providerId="ADAL" clId="{9C8D1B59-5EF0-4760-8413-4626BBABA36D}" dt="2024-10-10T17:18:39.205" v="5904" actId="1076"/>
          <ac:picMkLst>
            <pc:docMk/>
            <pc:sldMk cId="105314117" sldId="298"/>
            <ac:picMk id="6" creationId="{D3770E49-064E-10F9-FD5D-A77CCBC42068}"/>
          </ac:picMkLst>
        </pc:picChg>
      </pc:sldChg>
      <pc:sldChg chg="modSp add mod">
        <pc:chgData name="Agustin Olivo" userId="8d630fca-09ec-469f-88ae-dc625f0272e4" providerId="ADAL" clId="{9C8D1B59-5EF0-4760-8413-4626BBABA36D}" dt="2024-10-10T17:16:34.330" v="5657" actId="20577"/>
        <pc:sldMkLst>
          <pc:docMk/>
          <pc:sldMk cId="795886577" sldId="299"/>
        </pc:sldMkLst>
        <pc:spChg chg="mod">
          <ac:chgData name="Agustin Olivo" userId="8d630fca-09ec-469f-88ae-dc625f0272e4" providerId="ADAL" clId="{9C8D1B59-5EF0-4760-8413-4626BBABA36D}" dt="2024-10-10T17:16:34.330" v="5657" actId="20577"/>
          <ac:spMkLst>
            <pc:docMk/>
            <pc:sldMk cId="795886577" sldId="299"/>
            <ac:spMk id="5" creationId="{E833B19A-4273-9736-107B-E204DACCB7E3}"/>
          </ac:spMkLst>
        </pc:spChg>
      </pc:sldChg>
      <pc:sldChg chg="addSp delSp modSp new mod">
        <pc:chgData name="Agustin Olivo" userId="8d630fca-09ec-469f-88ae-dc625f0272e4" providerId="ADAL" clId="{9C8D1B59-5EF0-4760-8413-4626BBABA36D}" dt="2024-10-11T15:32:17.922" v="6269" actId="1076"/>
        <pc:sldMkLst>
          <pc:docMk/>
          <pc:sldMk cId="2700801737" sldId="300"/>
        </pc:sldMkLst>
        <pc:spChg chg="del">
          <ac:chgData name="Agustin Olivo" userId="8d630fca-09ec-469f-88ae-dc625f0272e4" providerId="ADAL" clId="{9C8D1B59-5EF0-4760-8413-4626BBABA36D}" dt="2024-10-11T15:28:32.074" v="6183" actId="478"/>
          <ac:spMkLst>
            <pc:docMk/>
            <pc:sldMk cId="2700801737" sldId="300"/>
            <ac:spMk id="2" creationId="{E97327DF-8294-A0CB-3710-ED1FB44B1AC3}"/>
          </ac:spMkLst>
        </pc:spChg>
        <pc:spChg chg="del">
          <ac:chgData name="Agustin Olivo" userId="8d630fca-09ec-469f-88ae-dc625f0272e4" providerId="ADAL" clId="{9C8D1B59-5EF0-4760-8413-4626BBABA36D}" dt="2024-10-11T15:28:32.934" v="6184" actId="478"/>
          <ac:spMkLst>
            <pc:docMk/>
            <pc:sldMk cId="2700801737" sldId="300"/>
            <ac:spMk id="3" creationId="{75F40F68-4EB8-4AEA-25FE-210A731E081F}"/>
          </ac:spMkLst>
        </pc:spChg>
        <pc:spChg chg="add mod">
          <ac:chgData name="Agustin Olivo" userId="8d630fca-09ec-469f-88ae-dc625f0272e4" providerId="ADAL" clId="{9C8D1B59-5EF0-4760-8413-4626BBABA36D}" dt="2024-10-11T15:29:16.730" v="6227" actId="20577"/>
          <ac:spMkLst>
            <pc:docMk/>
            <pc:sldMk cId="2700801737" sldId="300"/>
            <ac:spMk id="6" creationId="{B7629C1E-501B-D946-F1EC-D3EE41925AC6}"/>
          </ac:spMkLst>
        </pc:spChg>
        <pc:picChg chg="add mod modCrop">
          <ac:chgData name="Agustin Olivo" userId="8d630fca-09ec-469f-88ae-dc625f0272e4" providerId="ADAL" clId="{9C8D1B59-5EF0-4760-8413-4626BBABA36D}" dt="2024-10-11T15:29:53.360" v="6242" actId="14100"/>
          <ac:picMkLst>
            <pc:docMk/>
            <pc:sldMk cId="2700801737" sldId="300"/>
            <ac:picMk id="5" creationId="{6B3397AD-6662-5C02-5489-82FCE92CC452}"/>
          </ac:picMkLst>
        </pc:picChg>
        <pc:picChg chg="add mod modCrop">
          <ac:chgData name="Agustin Olivo" userId="8d630fca-09ec-469f-88ae-dc625f0272e4" providerId="ADAL" clId="{9C8D1B59-5EF0-4760-8413-4626BBABA36D}" dt="2024-10-11T15:32:17.922" v="6269" actId="1076"/>
          <ac:picMkLst>
            <pc:docMk/>
            <pc:sldMk cId="2700801737" sldId="300"/>
            <ac:picMk id="7" creationId="{C91B5235-423C-3B44-FC07-A4151D8CDDC5}"/>
          </ac:picMkLst>
        </pc:picChg>
      </pc:sldChg>
      <pc:sldChg chg="addSp delSp modSp add mod">
        <pc:chgData name="Agustin Olivo" userId="8d630fca-09ec-469f-88ae-dc625f0272e4" providerId="ADAL" clId="{9C8D1B59-5EF0-4760-8413-4626BBABA36D}" dt="2024-10-11T15:30:26.256" v="6261" actId="1076"/>
        <pc:sldMkLst>
          <pc:docMk/>
          <pc:sldMk cId="3313633688" sldId="301"/>
        </pc:sldMkLst>
        <pc:spChg chg="mod">
          <ac:chgData name="Agustin Olivo" userId="8d630fca-09ec-469f-88ae-dc625f0272e4" providerId="ADAL" clId="{9C8D1B59-5EF0-4760-8413-4626BBABA36D}" dt="2024-10-11T15:30:06.389" v="6255" actId="20577"/>
          <ac:spMkLst>
            <pc:docMk/>
            <pc:sldMk cId="3313633688" sldId="301"/>
            <ac:spMk id="6" creationId="{B7629C1E-501B-D946-F1EC-D3EE41925AC6}"/>
          </ac:spMkLst>
        </pc:spChg>
        <pc:picChg chg="add mod">
          <ac:chgData name="Agustin Olivo" userId="8d630fca-09ec-469f-88ae-dc625f0272e4" providerId="ADAL" clId="{9C8D1B59-5EF0-4760-8413-4626BBABA36D}" dt="2024-10-11T15:30:26.256" v="6261" actId="1076"/>
          <ac:picMkLst>
            <pc:docMk/>
            <pc:sldMk cId="3313633688" sldId="301"/>
            <ac:picMk id="3" creationId="{B411916D-3719-9FA4-235F-E22A5962096A}"/>
          </ac:picMkLst>
        </pc:picChg>
        <pc:picChg chg="del">
          <ac:chgData name="Agustin Olivo" userId="8d630fca-09ec-469f-88ae-dc625f0272e4" providerId="ADAL" clId="{9C8D1B59-5EF0-4760-8413-4626BBABA36D}" dt="2024-10-11T15:30:02.846" v="6247" actId="478"/>
          <ac:picMkLst>
            <pc:docMk/>
            <pc:sldMk cId="3313633688" sldId="301"/>
            <ac:picMk id="5" creationId="{6B3397AD-6662-5C02-5489-82FCE92CC452}"/>
          </ac:picMkLst>
        </pc:picChg>
        <pc:picChg chg="del">
          <ac:chgData name="Agustin Olivo" userId="8d630fca-09ec-469f-88ae-dc625f0272e4" providerId="ADAL" clId="{9C8D1B59-5EF0-4760-8413-4626BBABA36D}" dt="2024-10-11T15:30:03.296" v="6248" actId="478"/>
          <ac:picMkLst>
            <pc:docMk/>
            <pc:sldMk cId="3313633688" sldId="301"/>
            <ac:picMk id="7" creationId="{C91B5235-423C-3B44-FC07-A4151D8CDDC5}"/>
          </ac:picMkLst>
        </pc:picChg>
      </pc:sldChg>
      <pc:sldChg chg="addSp delSp modSp add mod">
        <pc:chgData name="Agustin Olivo" userId="8d630fca-09ec-469f-88ae-dc625f0272e4" providerId="ADAL" clId="{9C8D1B59-5EF0-4760-8413-4626BBABA36D}" dt="2024-10-11T15:30:44.942" v="6268" actId="962"/>
        <pc:sldMkLst>
          <pc:docMk/>
          <pc:sldMk cId="2086753841" sldId="302"/>
        </pc:sldMkLst>
        <pc:spChg chg="mod">
          <ac:chgData name="Agustin Olivo" userId="8d630fca-09ec-469f-88ae-dc625f0272e4" providerId="ADAL" clId="{9C8D1B59-5EF0-4760-8413-4626BBABA36D}" dt="2024-10-11T15:30:30.011" v="6265" actId="20577"/>
          <ac:spMkLst>
            <pc:docMk/>
            <pc:sldMk cId="2086753841" sldId="302"/>
            <ac:spMk id="6" creationId="{B7629C1E-501B-D946-F1EC-D3EE41925AC6}"/>
          </ac:spMkLst>
        </pc:spChg>
        <pc:picChg chg="add mod">
          <ac:chgData name="Agustin Olivo" userId="8d630fca-09ec-469f-88ae-dc625f0272e4" providerId="ADAL" clId="{9C8D1B59-5EF0-4760-8413-4626BBABA36D}" dt="2024-10-11T15:30:44.942" v="6268" actId="962"/>
          <ac:picMkLst>
            <pc:docMk/>
            <pc:sldMk cId="2086753841" sldId="302"/>
            <ac:picMk id="3" creationId="{4AE41ADA-815D-3B23-7262-F7B6DE6759A2}"/>
          </ac:picMkLst>
        </pc:picChg>
        <pc:picChg chg="del">
          <ac:chgData name="Agustin Olivo" userId="8d630fca-09ec-469f-88ae-dc625f0272e4" providerId="ADAL" clId="{9C8D1B59-5EF0-4760-8413-4626BBABA36D}" dt="2024-10-11T15:30:00.798" v="6245" actId="478"/>
          <ac:picMkLst>
            <pc:docMk/>
            <pc:sldMk cId="2086753841" sldId="302"/>
            <ac:picMk id="5" creationId="{6B3397AD-6662-5C02-5489-82FCE92CC452}"/>
          </ac:picMkLst>
        </pc:picChg>
        <pc:picChg chg="del">
          <ac:chgData name="Agustin Olivo" userId="8d630fca-09ec-469f-88ae-dc625f0272e4" providerId="ADAL" clId="{9C8D1B59-5EF0-4760-8413-4626BBABA36D}" dt="2024-10-11T15:30:01.785" v="6246" actId="478"/>
          <ac:picMkLst>
            <pc:docMk/>
            <pc:sldMk cId="2086753841" sldId="302"/>
            <ac:picMk id="7" creationId="{C91B5235-423C-3B44-FC07-A4151D8CDDC5}"/>
          </ac:picMkLst>
        </pc:picChg>
      </pc:sldChg>
      <pc:sldChg chg="addSp delSp modSp new mod">
        <pc:chgData name="Agustin Olivo" userId="8d630fca-09ec-469f-88ae-dc625f0272e4" providerId="ADAL" clId="{9C8D1B59-5EF0-4760-8413-4626BBABA36D}" dt="2024-10-21T12:11:52.930" v="8659" actId="14734"/>
        <pc:sldMkLst>
          <pc:docMk/>
          <pc:sldMk cId="3683825550" sldId="303"/>
        </pc:sldMkLst>
        <pc:spChg chg="del">
          <ac:chgData name="Agustin Olivo" userId="8d630fca-09ec-469f-88ae-dc625f0272e4" providerId="ADAL" clId="{9C8D1B59-5EF0-4760-8413-4626BBABA36D}" dt="2024-10-16T15:01:02.652" v="6277" actId="478"/>
          <ac:spMkLst>
            <pc:docMk/>
            <pc:sldMk cId="3683825550" sldId="303"/>
            <ac:spMk id="2" creationId="{566C05DE-D919-B9CB-BD1A-8F60F796AFC7}"/>
          </ac:spMkLst>
        </pc:spChg>
        <pc:spChg chg="del">
          <ac:chgData name="Agustin Olivo" userId="8d630fca-09ec-469f-88ae-dc625f0272e4" providerId="ADAL" clId="{9C8D1B59-5EF0-4760-8413-4626BBABA36D}" dt="2024-10-16T15:01:03.611" v="6278" actId="478"/>
          <ac:spMkLst>
            <pc:docMk/>
            <pc:sldMk cId="3683825550" sldId="303"/>
            <ac:spMk id="3" creationId="{074277EE-E04D-61E3-8EDF-505ED61B365C}"/>
          </ac:spMkLst>
        </pc:spChg>
        <pc:spChg chg="add mod">
          <ac:chgData name="Agustin Olivo" userId="8d630fca-09ec-469f-88ae-dc625f0272e4" providerId="ADAL" clId="{9C8D1B59-5EF0-4760-8413-4626BBABA36D}" dt="2024-10-16T19:08:03.046" v="7507" actId="20577"/>
          <ac:spMkLst>
            <pc:docMk/>
            <pc:sldMk cId="3683825550" sldId="303"/>
            <ac:spMk id="8" creationId="{F6C3F71A-9842-77CF-3DE0-C68DA56765BB}"/>
          </ac:spMkLst>
        </pc:spChg>
        <pc:spChg chg="add del mod">
          <ac:chgData name="Agustin Olivo" userId="8d630fca-09ec-469f-88ae-dc625f0272e4" providerId="ADAL" clId="{9C8D1B59-5EF0-4760-8413-4626BBABA36D}" dt="2024-10-16T18:12:00.815" v="6852" actId="478"/>
          <ac:spMkLst>
            <pc:docMk/>
            <pc:sldMk cId="3683825550" sldId="303"/>
            <ac:spMk id="9" creationId="{155055DC-5B2C-045D-901C-91444F8199B5}"/>
          </ac:spMkLst>
        </pc:spChg>
        <pc:spChg chg="add del mod">
          <ac:chgData name="Agustin Olivo" userId="8d630fca-09ec-469f-88ae-dc625f0272e4" providerId="ADAL" clId="{9C8D1B59-5EF0-4760-8413-4626BBABA36D}" dt="2024-10-16T18:12:00.815" v="6852" actId="478"/>
          <ac:spMkLst>
            <pc:docMk/>
            <pc:sldMk cId="3683825550" sldId="303"/>
            <ac:spMk id="10" creationId="{519531CF-13B6-F254-52D9-286BCEF41B72}"/>
          </ac:spMkLst>
        </pc:spChg>
        <pc:spChg chg="add del mod">
          <ac:chgData name="Agustin Olivo" userId="8d630fca-09ec-469f-88ae-dc625f0272e4" providerId="ADAL" clId="{9C8D1B59-5EF0-4760-8413-4626BBABA36D}" dt="2024-10-16T18:12:00.815" v="6852" actId="478"/>
          <ac:spMkLst>
            <pc:docMk/>
            <pc:sldMk cId="3683825550" sldId="303"/>
            <ac:spMk id="11" creationId="{45A10012-C6B6-9BE9-CC1B-5B4F1BB1EDAA}"/>
          </ac:spMkLst>
        </pc:spChg>
        <pc:spChg chg="add del mod">
          <ac:chgData name="Agustin Olivo" userId="8d630fca-09ec-469f-88ae-dc625f0272e4" providerId="ADAL" clId="{9C8D1B59-5EF0-4760-8413-4626BBABA36D}" dt="2024-10-16T18:12:00.815" v="6852" actId="478"/>
          <ac:spMkLst>
            <pc:docMk/>
            <pc:sldMk cId="3683825550" sldId="303"/>
            <ac:spMk id="12" creationId="{89AAEBB6-39CD-3604-40C5-A8E2CA7154F5}"/>
          </ac:spMkLst>
        </pc:spChg>
        <pc:spChg chg="add del mod">
          <ac:chgData name="Agustin Olivo" userId="8d630fca-09ec-469f-88ae-dc625f0272e4" providerId="ADAL" clId="{9C8D1B59-5EF0-4760-8413-4626BBABA36D}" dt="2024-10-16T18:12:00.815" v="6852" actId="478"/>
          <ac:spMkLst>
            <pc:docMk/>
            <pc:sldMk cId="3683825550" sldId="303"/>
            <ac:spMk id="13" creationId="{20A01492-3BB8-6EE4-5D57-7132D546D33C}"/>
          </ac:spMkLst>
        </pc:spChg>
        <pc:spChg chg="add del mod">
          <ac:chgData name="Agustin Olivo" userId="8d630fca-09ec-469f-88ae-dc625f0272e4" providerId="ADAL" clId="{9C8D1B59-5EF0-4760-8413-4626BBABA36D}" dt="2024-10-16T18:12:00.815" v="6852" actId="478"/>
          <ac:spMkLst>
            <pc:docMk/>
            <pc:sldMk cId="3683825550" sldId="303"/>
            <ac:spMk id="14" creationId="{196797C0-4485-E1D2-4B3A-CB8F01DB6BD3}"/>
          </ac:spMkLst>
        </pc:spChg>
        <pc:spChg chg="add del mod">
          <ac:chgData name="Agustin Olivo" userId="8d630fca-09ec-469f-88ae-dc625f0272e4" providerId="ADAL" clId="{9C8D1B59-5EF0-4760-8413-4626BBABA36D}" dt="2024-10-16T17:36:07.325" v="6561" actId="478"/>
          <ac:spMkLst>
            <pc:docMk/>
            <pc:sldMk cId="3683825550" sldId="303"/>
            <ac:spMk id="16" creationId="{51426FFA-0519-2A39-5BEF-60B8AF09C08F}"/>
          </ac:spMkLst>
        </pc:spChg>
        <pc:spChg chg="add mod">
          <ac:chgData name="Agustin Olivo" userId="8d630fca-09ec-469f-88ae-dc625f0272e4" providerId="ADAL" clId="{9C8D1B59-5EF0-4760-8413-4626BBABA36D}" dt="2024-10-16T18:14:55.961" v="6893" actId="113"/>
          <ac:spMkLst>
            <pc:docMk/>
            <pc:sldMk cId="3683825550" sldId="303"/>
            <ac:spMk id="17" creationId="{6B2329A0-E273-411D-F4E5-87977447B009}"/>
          </ac:spMkLst>
        </pc:spChg>
        <pc:spChg chg="add mod">
          <ac:chgData name="Agustin Olivo" userId="8d630fca-09ec-469f-88ae-dc625f0272e4" providerId="ADAL" clId="{9C8D1B59-5EF0-4760-8413-4626BBABA36D}" dt="2024-10-16T18:14:54.215" v="6892" actId="113"/>
          <ac:spMkLst>
            <pc:docMk/>
            <pc:sldMk cId="3683825550" sldId="303"/>
            <ac:spMk id="20" creationId="{6B419BD1-FFA5-102F-4243-2A78B86F75F6}"/>
          </ac:spMkLst>
        </pc:spChg>
        <pc:spChg chg="add mod">
          <ac:chgData name="Agustin Olivo" userId="8d630fca-09ec-469f-88ae-dc625f0272e4" providerId="ADAL" clId="{9C8D1B59-5EF0-4760-8413-4626BBABA36D}" dt="2024-10-16T18:09:25.111" v="6758" actId="1582"/>
          <ac:spMkLst>
            <pc:docMk/>
            <pc:sldMk cId="3683825550" sldId="303"/>
            <ac:spMk id="30" creationId="{B8E0A9FD-0268-82BD-F7E5-AC1883DF3123}"/>
          </ac:spMkLst>
        </pc:spChg>
        <pc:spChg chg="add mod">
          <ac:chgData name="Agustin Olivo" userId="8d630fca-09ec-469f-88ae-dc625f0272e4" providerId="ADAL" clId="{9C8D1B59-5EF0-4760-8413-4626BBABA36D}" dt="2024-10-16T18:09:33.628" v="6760" actId="1076"/>
          <ac:spMkLst>
            <pc:docMk/>
            <pc:sldMk cId="3683825550" sldId="303"/>
            <ac:spMk id="31" creationId="{7116B885-8B67-A586-B880-D61940B4FC60}"/>
          </ac:spMkLst>
        </pc:spChg>
        <pc:spChg chg="add mod">
          <ac:chgData name="Agustin Olivo" userId="8d630fca-09ec-469f-88ae-dc625f0272e4" providerId="ADAL" clId="{9C8D1B59-5EF0-4760-8413-4626BBABA36D}" dt="2024-10-16T19:38:10.541" v="7979" actId="1076"/>
          <ac:spMkLst>
            <pc:docMk/>
            <pc:sldMk cId="3683825550" sldId="303"/>
            <ac:spMk id="32" creationId="{EF6C3B00-7C9F-76C5-179D-26471219253D}"/>
          </ac:spMkLst>
        </pc:spChg>
        <pc:spChg chg="add mod">
          <ac:chgData name="Agustin Olivo" userId="8d630fca-09ec-469f-88ae-dc625f0272e4" providerId="ADAL" clId="{9C8D1B59-5EF0-4760-8413-4626BBABA36D}" dt="2024-10-16T18:26:46.816" v="7191" actId="20577"/>
          <ac:spMkLst>
            <pc:docMk/>
            <pc:sldMk cId="3683825550" sldId="303"/>
            <ac:spMk id="35" creationId="{E6C24F07-3A55-8CB3-A389-EE92E16FB553}"/>
          </ac:spMkLst>
        </pc:spChg>
        <pc:spChg chg="add mod">
          <ac:chgData name="Agustin Olivo" userId="8d630fca-09ec-469f-88ae-dc625f0272e4" providerId="ADAL" clId="{9C8D1B59-5EF0-4760-8413-4626BBABA36D}" dt="2024-10-16T18:27:10.750" v="7250" actId="20577"/>
          <ac:spMkLst>
            <pc:docMk/>
            <pc:sldMk cId="3683825550" sldId="303"/>
            <ac:spMk id="36" creationId="{B93EE045-208B-DEE5-427D-4C9FE3488E87}"/>
          </ac:spMkLst>
        </pc:spChg>
        <pc:graphicFrameChg chg="add del mod modGraphic">
          <ac:chgData name="Agustin Olivo" userId="8d630fca-09ec-469f-88ae-dc625f0272e4" providerId="ADAL" clId="{9C8D1B59-5EF0-4760-8413-4626BBABA36D}" dt="2024-10-16T17:25:09.950" v="6358" actId="478"/>
          <ac:graphicFrameMkLst>
            <pc:docMk/>
            <pc:sldMk cId="3683825550" sldId="303"/>
            <ac:graphicFrameMk id="6" creationId="{B446C26F-D8D0-57AC-2E0F-B105645B701D}"/>
          </ac:graphicFrameMkLst>
        </pc:graphicFrameChg>
        <pc:graphicFrameChg chg="add del mod modGraphic">
          <ac:chgData name="Agustin Olivo" userId="8d630fca-09ec-469f-88ae-dc625f0272e4" providerId="ADAL" clId="{9C8D1B59-5EF0-4760-8413-4626BBABA36D}" dt="2024-10-16T17:51:07.104" v="6601" actId="478"/>
          <ac:graphicFrameMkLst>
            <pc:docMk/>
            <pc:sldMk cId="3683825550" sldId="303"/>
            <ac:graphicFrameMk id="7" creationId="{BA76870F-6506-8064-BB7E-BACE02008D3A}"/>
          </ac:graphicFrameMkLst>
        </pc:graphicFrameChg>
        <pc:graphicFrameChg chg="add mod modGraphic">
          <ac:chgData name="Agustin Olivo" userId="8d630fca-09ec-469f-88ae-dc625f0272e4" providerId="ADAL" clId="{9C8D1B59-5EF0-4760-8413-4626BBABA36D}" dt="2024-10-21T12:11:52.930" v="8659" actId="14734"/>
          <ac:graphicFrameMkLst>
            <pc:docMk/>
            <pc:sldMk cId="3683825550" sldId="303"/>
            <ac:graphicFrameMk id="21" creationId="{53B3E97F-CDDD-6478-7CD3-F7737ADCCB76}"/>
          </ac:graphicFrameMkLst>
        </pc:graphicFrameChg>
        <pc:picChg chg="add del mod">
          <ac:chgData name="Agustin Olivo" userId="8d630fca-09ec-469f-88ae-dc625f0272e4" providerId="ADAL" clId="{9C8D1B59-5EF0-4760-8413-4626BBABA36D}" dt="2024-10-16T17:51:39.101" v="6610" actId="478"/>
          <ac:picMkLst>
            <pc:docMk/>
            <pc:sldMk cId="3683825550" sldId="303"/>
            <ac:picMk id="5" creationId="{1A0CB995-E08E-2562-9302-F4195651C7E0}"/>
          </ac:picMkLst>
        </pc:picChg>
        <pc:picChg chg="add del mod">
          <ac:chgData name="Agustin Olivo" userId="8d630fca-09ec-469f-88ae-dc625f0272e4" providerId="ADAL" clId="{9C8D1B59-5EF0-4760-8413-4626BBABA36D}" dt="2024-10-16T17:51:39.518" v="6612" actId="478"/>
          <ac:picMkLst>
            <pc:docMk/>
            <pc:sldMk cId="3683825550" sldId="303"/>
            <ac:picMk id="19" creationId="{0DC1C2B3-A703-34C0-AAA9-C69D364675DF}"/>
          </ac:picMkLst>
        </pc:picChg>
        <pc:picChg chg="add mod">
          <ac:chgData name="Agustin Olivo" userId="8d630fca-09ec-469f-88ae-dc625f0272e4" providerId="ADAL" clId="{9C8D1B59-5EF0-4760-8413-4626BBABA36D}" dt="2024-10-16T18:07:59.656" v="6746" actId="14100"/>
          <ac:picMkLst>
            <pc:docMk/>
            <pc:sldMk cId="3683825550" sldId="303"/>
            <ac:picMk id="23" creationId="{706A4FD5-0DEA-B76C-2CC3-1C4C1ACB491A}"/>
          </ac:picMkLst>
        </pc:picChg>
        <pc:picChg chg="add mod">
          <ac:chgData name="Agustin Olivo" userId="8d630fca-09ec-469f-88ae-dc625f0272e4" providerId="ADAL" clId="{9C8D1B59-5EF0-4760-8413-4626BBABA36D}" dt="2024-10-16T18:08:51.924" v="6751" actId="1076"/>
          <ac:picMkLst>
            <pc:docMk/>
            <pc:sldMk cId="3683825550" sldId="303"/>
            <ac:picMk id="28" creationId="{067A8B64-14C6-0EBB-8568-49974C0902AD}"/>
          </ac:picMkLst>
        </pc:picChg>
        <pc:picChg chg="add del mod modCrop">
          <ac:chgData name="Agustin Olivo" userId="8d630fca-09ec-469f-88ae-dc625f0272e4" providerId="ADAL" clId="{9C8D1B59-5EF0-4760-8413-4626BBABA36D}" dt="2024-10-16T18:13:53.930" v="6865" actId="21"/>
          <ac:picMkLst>
            <pc:docMk/>
            <pc:sldMk cId="3683825550" sldId="303"/>
            <ac:picMk id="33" creationId="{4004AB40-D688-A600-4C05-3B8A0315BC93}"/>
          </ac:picMkLst>
        </pc:picChg>
        <pc:picChg chg="add del mod modCrop">
          <ac:chgData name="Agustin Olivo" userId="8d630fca-09ec-469f-88ae-dc625f0272e4" providerId="ADAL" clId="{9C8D1B59-5EF0-4760-8413-4626BBABA36D}" dt="2024-10-16T18:13:53.930" v="6865" actId="21"/>
          <ac:picMkLst>
            <pc:docMk/>
            <pc:sldMk cId="3683825550" sldId="303"/>
            <ac:picMk id="34" creationId="{0FD8D3D1-A33A-5CAA-013E-C5E0DA279B40}"/>
          </ac:picMkLst>
        </pc:picChg>
        <pc:cxnChg chg="add del mod">
          <ac:chgData name="Agustin Olivo" userId="8d630fca-09ec-469f-88ae-dc625f0272e4" providerId="ADAL" clId="{9C8D1B59-5EF0-4760-8413-4626BBABA36D}" dt="2024-10-16T18:08:59.750" v="6752" actId="478"/>
          <ac:cxnSpMkLst>
            <pc:docMk/>
            <pc:sldMk cId="3683825550" sldId="303"/>
            <ac:cxnSpMk id="25" creationId="{BD062496-0100-3D9F-3B13-D32A0C346B84}"/>
          </ac:cxnSpMkLst>
        </pc:cxnChg>
        <pc:cxnChg chg="add del mod">
          <ac:chgData name="Agustin Olivo" userId="8d630fca-09ec-469f-88ae-dc625f0272e4" providerId="ADAL" clId="{9C8D1B59-5EF0-4760-8413-4626BBABA36D}" dt="2024-10-16T18:09:01.613" v="6753" actId="478"/>
          <ac:cxnSpMkLst>
            <pc:docMk/>
            <pc:sldMk cId="3683825550" sldId="303"/>
            <ac:cxnSpMk id="29" creationId="{1FADD5CB-0F86-39B1-9E44-3F03B39401A8}"/>
          </ac:cxnSpMkLst>
        </pc:cxnChg>
      </pc:sldChg>
      <pc:sldChg chg="modSp mod">
        <pc:chgData name="Agustin Olivo" userId="8d630fca-09ec-469f-88ae-dc625f0272e4" providerId="ADAL" clId="{9C8D1B59-5EF0-4760-8413-4626BBABA36D}" dt="2024-10-16T19:49:59.070" v="8218" actId="14100"/>
        <pc:sldMkLst>
          <pc:docMk/>
          <pc:sldMk cId="941147647" sldId="304"/>
        </pc:sldMkLst>
        <pc:spChg chg="mod">
          <ac:chgData name="Agustin Olivo" userId="8d630fca-09ec-469f-88ae-dc625f0272e4" providerId="ADAL" clId="{9C8D1B59-5EF0-4760-8413-4626BBABA36D}" dt="2024-10-16T19:49:59.070" v="8218" actId="14100"/>
          <ac:spMkLst>
            <pc:docMk/>
            <pc:sldMk cId="941147647" sldId="304"/>
            <ac:spMk id="5" creationId="{E833B19A-4273-9736-107B-E204DACCB7E3}"/>
          </ac:spMkLst>
        </pc:spChg>
      </pc:sldChg>
      <pc:sldChg chg="addSp delSp modSp new mod">
        <pc:chgData name="Agustin Olivo" userId="8d630fca-09ec-469f-88ae-dc625f0272e4" providerId="ADAL" clId="{9C8D1B59-5EF0-4760-8413-4626BBABA36D}" dt="2024-10-18T17:44:48.113" v="8658" actId="20577"/>
        <pc:sldMkLst>
          <pc:docMk/>
          <pc:sldMk cId="1609310999" sldId="305"/>
        </pc:sldMkLst>
        <pc:spChg chg="del">
          <ac:chgData name="Agustin Olivo" userId="8d630fca-09ec-469f-88ae-dc625f0272e4" providerId="ADAL" clId="{9C8D1B59-5EF0-4760-8413-4626BBABA36D}" dt="2024-10-16T17:52:43.610" v="6632" actId="478"/>
          <ac:spMkLst>
            <pc:docMk/>
            <pc:sldMk cId="1609310999" sldId="305"/>
            <ac:spMk id="2" creationId="{21E5A332-72A1-4B1B-3323-5554AD4B0C02}"/>
          </ac:spMkLst>
        </pc:spChg>
        <pc:spChg chg="del">
          <ac:chgData name="Agustin Olivo" userId="8d630fca-09ec-469f-88ae-dc625f0272e4" providerId="ADAL" clId="{9C8D1B59-5EF0-4760-8413-4626BBABA36D}" dt="2024-10-16T17:52:42.871" v="6631" actId="478"/>
          <ac:spMkLst>
            <pc:docMk/>
            <pc:sldMk cId="1609310999" sldId="305"/>
            <ac:spMk id="3" creationId="{6D188250-E6E3-B0B3-FF31-959B8E23211D}"/>
          </ac:spMkLst>
        </pc:spChg>
        <pc:spChg chg="add mod">
          <ac:chgData name="Agustin Olivo" userId="8d630fca-09ec-469f-88ae-dc625f0272e4" providerId="ADAL" clId="{9C8D1B59-5EF0-4760-8413-4626BBABA36D}" dt="2024-10-16T17:52:58.863" v="6634" actId="1076"/>
          <ac:spMkLst>
            <pc:docMk/>
            <pc:sldMk cId="1609310999" sldId="305"/>
            <ac:spMk id="5" creationId="{1B2B9F1D-C2D2-355B-C07F-5E3D9BA125A1}"/>
          </ac:spMkLst>
        </pc:spChg>
        <pc:spChg chg="add mod">
          <ac:chgData name="Agustin Olivo" userId="8d630fca-09ec-469f-88ae-dc625f0272e4" providerId="ADAL" clId="{9C8D1B59-5EF0-4760-8413-4626BBABA36D}" dt="2024-10-16T17:52:58.863" v="6634" actId="1076"/>
          <ac:spMkLst>
            <pc:docMk/>
            <pc:sldMk cId="1609310999" sldId="305"/>
            <ac:spMk id="6" creationId="{F945C020-B9FF-4858-1610-DCFD2B85798A}"/>
          </ac:spMkLst>
        </pc:spChg>
        <pc:spChg chg="add mod">
          <ac:chgData name="Agustin Olivo" userId="8d630fca-09ec-469f-88ae-dc625f0272e4" providerId="ADAL" clId="{9C8D1B59-5EF0-4760-8413-4626BBABA36D}" dt="2024-10-16T17:52:58.863" v="6634" actId="1076"/>
          <ac:spMkLst>
            <pc:docMk/>
            <pc:sldMk cId="1609310999" sldId="305"/>
            <ac:spMk id="7" creationId="{C9E73F58-05E8-9B3B-1074-2A5C444533C9}"/>
          </ac:spMkLst>
        </pc:spChg>
        <pc:spChg chg="add mod">
          <ac:chgData name="Agustin Olivo" userId="8d630fca-09ec-469f-88ae-dc625f0272e4" providerId="ADAL" clId="{9C8D1B59-5EF0-4760-8413-4626BBABA36D}" dt="2024-10-16T17:52:58.863" v="6634" actId="1076"/>
          <ac:spMkLst>
            <pc:docMk/>
            <pc:sldMk cId="1609310999" sldId="305"/>
            <ac:spMk id="8" creationId="{BF8F4083-C024-1C6E-CBD6-42244650FB6B}"/>
          </ac:spMkLst>
        </pc:spChg>
        <pc:spChg chg="add mod">
          <ac:chgData name="Agustin Olivo" userId="8d630fca-09ec-469f-88ae-dc625f0272e4" providerId="ADAL" clId="{9C8D1B59-5EF0-4760-8413-4626BBABA36D}" dt="2024-10-18T17:44:48.113" v="8658" actId="20577"/>
          <ac:spMkLst>
            <pc:docMk/>
            <pc:sldMk cId="1609310999" sldId="305"/>
            <ac:spMk id="9" creationId="{31727F36-2F03-A498-7A9A-4D3918AA526C}"/>
          </ac:spMkLst>
        </pc:spChg>
        <pc:spChg chg="add del mod">
          <ac:chgData name="Agustin Olivo" userId="8d630fca-09ec-469f-88ae-dc625f0272e4" providerId="ADAL" clId="{9C8D1B59-5EF0-4760-8413-4626BBABA36D}" dt="2024-10-16T19:06:11.659" v="7328" actId="478"/>
          <ac:spMkLst>
            <pc:docMk/>
            <pc:sldMk cId="1609310999" sldId="305"/>
            <ac:spMk id="10" creationId="{70F0172E-6F1B-EB0D-7AAA-423224F00C8A}"/>
          </ac:spMkLst>
        </pc:spChg>
        <pc:spChg chg="add del mod">
          <ac:chgData name="Agustin Olivo" userId="8d630fca-09ec-469f-88ae-dc625f0272e4" providerId="ADAL" clId="{9C8D1B59-5EF0-4760-8413-4626BBABA36D}" dt="2024-10-16T19:06:12.215" v="7330" actId="478"/>
          <ac:spMkLst>
            <pc:docMk/>
            <pc:sldMk cId="1609310999" sldId="305"/>
            <ac:spMk id="11" creationId="{7028F1F6-6931-4253-845B-1D747D80EB92}"/>
          </ac:spMkLst>
        </pc:spChg>
        <pc:spChg chg="add mod">
          <ac:chgData name="Agustin Olivo" userId="8d630fca-09ec-469f-88ae-dc625f0272e4" providerId="ADAL" clId="{9C8D1B59-5EF0-4760-8413-4626BBABA36D}" dt="2024-10-16T19:07:39.473" v="7472" actId="20577"/>
          <ac:spMkLst>
            <pc:docMk/>
            <pc:sldMk cId="1609310999" sldId="305"/>
            <ac:spMk id="12" creationId="{293FF992-27F7-0654-6578-EE0DD01084C2}"/>
          </ac:spMkLst>
        </pc:spChg>
        <pc:spChg chg="add mod">
          <ac:chgData name="Agustin Olivo" userId="8d630fca-09ec-469f-88ae-dc625f0272e4" providerId="ADAL" clId="{9C8D1B59-5EF0-4760-8413-4626BBABA36D}" dt="2024-10-16T19:07:44.856" v="7477" actId="20577"/>
          <ac:spMkLst>
            <pc:docMk/>
            <pc:sldMk cId="1609310999" sldId="305"/>
            <ac:spMk id="13" creationId="{243A643B-7D3C-23EC-BFDB-43D3B919676D}"/>
          </ac:spMkLst>
        </pc:spChg>
        <pc:spChg chg="add mod">
          <ac:chgData name="Agustin Olivo" userId="8d630fca-09ec-469f-88ae-dc625f0272e4" providerId="ADAL" clId="{9C8D1B59-5EF0-4760-8413-4626BBABA36D}" dt="2024-10-16T19:07:47.766" v="7480" actId="20577"/>
          <ac:spMkLst>
            <pc:docMk/>
            <pc:sldMk cId="1609310999" sldId="305"/>
            <ac:spMk id="14" creationId="{E80B72E3-17F9-A974-1F93-0924525810B7}"/>
          </ac:spMkLst>
        </pc:spChg>
        <pc:spChg chg="add mod">
          <ac:chgData name="Agustin Olivo" userId="8d630fca-09ec-469f-88ae-dc625f0272e4" providerId="ADAL" clId="{9C8D1B59-5EF0-4760-8413-4626BBABA36D}" dt="2024-10-16T19:07:18.709" v="7465" actId="1076"/>
          <ac:spMkLst>
            <pc:docMk/>
            <pc:sldMk cId="1609310999" sldId="305"/>
            <ac:spMk id="15" creationId="{DD3568E4-67D4-A276-7121-F464A312213A}"/>
          </ac:spMkLst>
        </pc:spChg>
        <pc:spChg chg="add mod">
          <ac:chgData name="Agustin Olivo" userId="8d630fca-09ec-469f-88ae-dc625f0272e4" providerId="ADAL" clId="{9C8D1B59-5EF0-4760-8413-4626BBABA36D}" dt="2024-10-16T19:07:54.058" v="7484" actId="1076"/>
          <ac:spMkLst>
            <pc:docMk/>
            <pc:sldMk cId="1609310999" sldId="305"/>
            <ac:spMk id="16" creationId="{C6778B4E-2FF8-DC5E-EA58-DC19ACCA948A}"/>
          </ac:spMkLst>
        </pc:spChg>
        <pc:spChg chg="add mod">
          <ac:chgData name="Agustin Olivo" userId="8d630fca-09ec-469f-88ae-dc625f0272e4" providerId="ADAL" clId="{9C8D1B59-5EF0-4760-8413-4626BBABA36D}" dt="2024-10-16T19:07:28.962" v="7467" actId="1076"/>
          <ac:spMkLst>
            <pc:docMk/>
            <pc:sldMk cId="1609310999" sldId="305"/>
            <ac:spMk id="17" creationId="{C5AB28D4-E1A6-2D6C-7788-60C299E3DFF4}"/>
          </ac:spMkLst>
        </pc:spChg>
        <pc:picChg chg="add mod">
          <ac:chgData name="Agustin Olivo" userId="8d630fca-09ec-469f-88ae-dc625f0272e4" providerId="ADAL" clId="{9C8D1B59-5EF0-4760-8413-4626BBABA36D}" dt="2024-10-16T17:52:58.863" v="6634" actId="1076"/>
          <ac:picMkLst>
            <pc:docMk/>
            <pc:sldMk cId="1609310999" sldId="305"/>
            <ac:picMk id="4" creationId="{DBB96DB6-5DEF-D6BD-FBF4-9AE5DBCD6860}"/>
          </ac:picMkLst>
        </pc:picChg>
      </pc:sldChg>
      <pc:sldChg chg="addSp delSp modSp new mod">
        <pc:chgData name="Agustin Olivo" userId="8d630fca-09ec-469f-88ae-dc625f0272e4" providerId="ADAL" clId="{9C8D1B59-5EF0-4760-8413-4626BBABA36D}" dt="2024-10-21T12:16:10.836" v="8660" actId="13926"/>
        <pc:sldMkLst>
          <pc:docMk/>
          <pc:sldMk cId="2579390591" sldId="306"/>
        </pc:sldMkLst>
        <pc:spChg chg="del">
          <ac:chgData name="Agustin Olivo" userId="8d630fca-09ec-469f-88ae-dc625f0272e4" providerId="ADAL" clId="{9C8D1B59-5EF0-4760-8413-4626BBABA36D}" dt="2024-10-16T18:13:58.373" v="6867" actId="478"/>
          <ac:spMkLst>
            <pc:docMk/>
            <pc:sldMk cId="2579390591" sldId="306"/>
            <ac:spMk id="2" creationId="{592B64D3-FD89-84C5-9135-1E0795FF71BA}"/>
          </ac:spMkLst>
        </pc:spChg>
        <pc:spChg chg="del">
          <ac:chgData name="Agustin Olivo" userId="8d630fca-09ec-469f-88ae-dc625f0272e4" providerId="ADAL" clId="{9C8D1B59-5EF0-4760-8413-4626BBABA36D}" dt="2024-10-16T18:13:57.917" v="6866" actId="478"/>
          <ac:spMkLst>
            <pc:docMk/>
            <pc:sldMk cId="2579390591" sldId="306"/>
            <ac:spMk id="3" creationId="{E610CD58-93F8-F564-516D-1D615E353459}"/>
          </ac:spMkLst>
        </pc:spChg>
        <pc:spChg chg="add mod">
          <ac:chgData name="Agustin Olivo" userId="8d630fca-09ec-469f-88ae-dc625f0272e4" providerId="ADAL" clId="{9C8D1B59-5EF0-4760-8413-4626BBABA36D}" dt="2024-10-16T18:15:37.166" v="6917" actId="1076"/>
          <ac:spMkLst>
            <pc:docMk/>
            <pc:sldMk cId="2579390591" sldId="306"/>
            <ac:spMk id="4" creationId="{9C9C322E-BBDF-938C-A64D-14CB7E3710C4}"/>
          </ac:spMkLst>
        </pc:spChg>
        <pc:spChg chg="add mod">
          <ac:chgData name="Agustin Olivo" userId="8d630fca-09ec-469f-88ae-dc625f0272e4" providerId="ADAL" clId="{9C8D1B59-5EF0-4760-8413-4626BBABA36D}" dt="2024-10-16T18:20:40.938" v="7011" actId="1035"/>
          <ac:spMkLst>
            <pc:docMk/>
            <pc:sldMk cId="2579390591" sldId="306"/>
            <ac:spMk id="5" creationId="{02770202-EEDC-6C3B-5790-5D71482C1295}"/>
          </ac:spMkLst>
        </pc:spChg>
        <pc:spChg chg="add mod">
          <ac:chgData name="Agustin Olivo" userId="8d630fca-09ec-469f-88ae-dc625f0272e4" providerId="ADAL" clId="{9C8D1B59-5EF0-4760-8413-4626BBABA36D}" dt="2024-10-21T12:16:10.836" v="8660" actId="13926"/>
          <ac:spMkLst>
            <pc:docMk/>
            <pc:sldMk cId="2579390591" sldId="306"/>
            <ac:spMk id="8" creationId="{4D4A4FD6-BB61-1A70-4E13-0E05DB379E9C}"/>
          </ac:spMkLst>
        </pc:spChg>
        <pc:spChg chg="add">
          <ac:chgData name="Agustin Olivo" userId="8d630fca-09ec-469f-88ae-dc625f0272e4" providerId="ADAL" clId="{9C8D1B59-5EF0-4760-8413-4626BBABA36D}" dt="2024-10-16T18:20:21.835" v="6990"/>
          <ac:spMkLst>
            <pc:docMk/>
            <pc:sldMk cId="2579390591" sldId="306"/>
            <ac:spMk id="12" creationId="{13B1935E-DDF2-911E-306A-BCF215D5A050}"/>
          </ac:spMkLst>
        </pc:spChg>
        <pc:spChg chg="add mod">
          <ac:chgData name="Agustin Olivo" userId="8d630fca-09ec-469f-88ae-dc625f0272e4" providerId="ADAL" clId="{9C8D1B59-5EF0-4760-8413-4626BBABA36D}" dt="2024-10-16T19:43:13.756" v="8214" actId="1076"/>
          <ac:spMkLst>
            <pc:docMk/>
            <pc:sldMk cId="2579390591" sldId="306"/>
            <ac:spMk id="14" creationId="{859E4DBB-E5BD-4FFC-8B8A-64940D951FF6}"/>
          </ac:spMkLst>
        </pc:spChg>
        <pc:picChg chg="add mod modCrop">
          <ac:chgData name="Agustin Olivo" userId="8d630fca-09ec-469f-88ae-dc625f0272e4" providerId="ADAL" clId="{9C8D1B59-5EF0-4760-8413-4626BBABA36D}" dt="2024-10-16T18:20:40.938" v="7011" actId="1035"/>
          <ac:picMkLst>
            <pc:docMk/>
            <pc:sldMk cId="2579390591" sldId="306"/>
            <ac:picMk id="6" creationId="{6C7DDF86-D598-D2E8-6A3B-37B14086B7CC}"/>
          </ac:picMkLst>
        </pc:picChg>
        <pc:picChg chg="add mod modCrop">
          <ac:chgData name="Agustin Olivo" userId="8d630fca-09ec-469f-88ae-dc625f0272e4" providerId="ADAL" clId="{9C8D1B59-5EF0-4760-8413-4626BBABA36D}" dt="2024-10-16T18:20:40.938" v="7011" actId="1035"/>
          <ac:picMkLst>
            <pc:docMk/>
            <pc:sldMk cId="2579390591" sldId="306"/>
            <ac:picMk id="7" creationId="{DD73F8AB-0617-405E-AE35-D92DAB96B381}"/>
          </ac:picMkLst>
        </pc:picChg>
        <pc:picChg chg="add mod modCrop">
          <ac:chgData name="Agustin Olivo" userId="8d630fca-09ec-469f-88ae-dc625f0272e4" providerId="ADAL" clId="{9C8D1B59-5EF0-4760-8413-4626BBABA36D}" dt="2024-10-16T18:23:15.370" v="7041" actId="1037"/>
          <ac:picMkLst>
            <pc:docMk/>
            <pc:sldMk cId="2579390591" sldId="306"/>
            <ac:picMk id="9" creationId="{E3FDF282-BA9D-6865-8AF7-C93C3AFDC262}"/>
          </ac:picMkLst>
        </pc:picChg>
        <pc:picChg chg="add del mod">
          <ac:chgData name="Agustin Olivo" userId="8d630fca-09ec-469f-88ae-dc625f0272e4" providerId="ADAL" clId="{9C8D1B59-5EF0-4760-8413-4626BBABA36D}" dt="2024-10-16T18:20:17.434" v="6987" actId="478"/>
          <ac:picMkLst>
            <pc:docMk/>
            <pc:sldMk cId="2579390591" sldId="306"/>
            <ac:picMk id="10" creationId="{AF5CBF77-C1DB-16E7-9CEA-AC7B0365CD29}"/>
          </ac:picMkLst>
        </pc:picChg>
        <pc:picChg chg="add del mod">
          <ac:chgData name="Agustin Olivo" userId="8d630fca-09ec-469f-88ae-dc625f0272e4" providerId="ADAL" clId="{9C8D1B59-5EF0-4760-8413-4626BBABA36D}" dt="2024-10-16T18:20:18.890" v="6989" actId="478"/>
          <ac:picMkLst>
            <pc:docMk/>
            <pc:sldMk cId="2579390591" sldId="306"/>
            <ac:picMk id="11" creationId="{CA69427E-2503-C8B0-3C0F-05E306A8606F}"/>
          </ac:picMkLst>
        </pc:picChg>
        <pc:picChg chg="add mod modCrop">
          <ac:chgData name="Agustin Olivo" userId="8d630fca-09ec-469f-88ae-dc625f0272e4" providerId="ADAL" clId="{9C8D1B59-5EF0-4760-8413-4626BBABA36D}" dt="2024-10-16T18:23:15.370" v="7041" actId="1037"/>
          <ac:picMkLst>
            <pc:docMk/>
            <pc:sldMk cId="2579390591" sldId="306"/>
            <ac:picMk id="13" creationId="{C0B31399-CCA8-8BC0-46D3-C26F5DAD31D1}"/>
          </ac:picMkLst>
        </pc:picChg>
        <pc:picChg chg="add mod">
          <ac:chgData name="Agustin Olivo" userId="8d630fca-09ec-469f-88ae-dc625f0272e4" providerId="ADAL" clId="{9C8D1B59-5EF0-4760-8413-4626BBABA36D}" dt="2024-10-16T18:19:17.538" v="6979" actId="1037"/>
          <ac:picMkLst>
            <pc:docMk/>
            <pc:sldMk cId="2579390591" sldId="306"/>
            <ac:picMk id="33" creationId="{4004AB40-D688-A600-4C05-3B8A0315BC93}"/>
          </ac:picMkLst>
        </pc:picChg>
        <pc:picChg chg="add mod">
          <ac:chgData name="Agustin Olivo" userId="8d630fca-09ec-469f-88ae-dc625f0272e4" providerId="ADAL" clId="{9C8D1B59-5EF0-4760-8413-4626BBABA36D}" dt="2024-10-16T18:19:17.538" v="6979" actId="1037"/>
          <ac:picMkLst>
            <pc:docMk/>
            <pc:sldMk cId="2579390591" sldId="306"/>
            <ac:picMk id="34" creationId="{0FD8D3D1-A33A-5CAA-013E-C5E0DA279B40}"/>
          </ac:picMkLst>
        </pc:picChg>
      </pc:sldChg>
      <pc:sldChg chg="addSp delSp modSp new mod">
        <pc:chgData name="Agustin Olivo" userId="8d630fca-09ec-469f-88ae-dc625f0272e4" providerId="ADAL" clId="{9C8D1B59-5EF0-4760-8413-4626BBABA36D}" dt="2024-10-16T19:41:12.984" v="8119" actId="20577"/>
        <pc:sldMkLst>
          <pc:docMk/>
          <pc:sldMk cId="2597489855" sldId="307"/>
        </pc:sldMkLst>
        <pc:spChg chg="del">
          <ac:chgData name="Agustin Olivo" userId="8d630fca-09ec-469f-88ae-dc625f0272e4" providerId="ADAL" clId="{9C8D1B59-5EF0-4760-8413-4626BBABA36D}" dt="2024-10-16T19:08:08.911" v="7509" actId="478"/>
          <ac:spMkLst>
            <pc:docMk/>
            <pc:sldMk cId="2597489855" sldId="307"/>
            <ac:spMk id="2" creationId="{6812E241-F84F-1C1F-BD7E-3D97B0269FD4}"/>
          </ac:spMkLst>
        </pc:spChg>
        <pc:spChg chg="del mod">
          <ac:chgData name="Agustin Olivo" userId="8d630fca-09ec-469f-88ae-dc625f0272e4" providerId="ADAL" clId="{9C8D1B59-5EF0-4760-8413-4626BBABA36D}" dt="2024-10-16T19:08:09.882" v="7511" actId="478"/>
          <ac:spMkLst>
            <pc:docMk/>
            <pc:sldMk cId="2597489855" sldId="307"/>
            <ac:spMk id="3" creationId="{B16F8B94-CE1B-B587-AA67-D77B6D637A5D}"/>
          </ac:spMkLst>
        </pc:spChg>
        <pc:spChg chg="add mod">
          <ac:chgData name="Agustin Olivo" userId="8d630fca-09ec-469f-88ae-dc625f0272e4" providerId="ADAL" clId="{9C8D1B59-5EF0-4760-8413-4626BBABA36D}" dt="2024-10-16T19:08:31.871" v="7572" actId="20577"/>
          <ac:spMkLst>
            <pc:docMk/>
            <pc:sldMk cId="2597489855" sldId="307"/>
            <ac:spMk id="4" creationId="{D38F93B8-D6CE-7F6B-4A5F-C8F282963D34}"/>
          </ac:spMkLst>
        </pc:spChg>
        <pc:spChg chg="add mod">
          <ac:chgData name="Agustin Olivo" userId="8d630fca-09ec-469f-88ae-dc625f0272e4" providerId="ADAL" clId="{9C8D1B59-5EF0-4760-8413-4626BBABA36D}" dt="2024-10-16T19:40:26.938" v="8094" actId="1076"/>
          <ac:spMkLst>
            <pc:docMk/>
            <pc:sldMk cId="2597489855" sldId="307"/>
            <ac:spMk id="12" creationId="{66CB93FB-EA43-6704-67F4-83F413931C89}"/>
          </ac:spMkLst>
        </pc:spChg>
        <pc:spChg chg="add del mod">
          <ac:chgData name="Agustin Olivo" userId="8d630fca-09ec-469f-88ae-dc625f0272e4" providerId="ADAL" clId="{9C8D1B59-5EF0-4760-8413-4626BBABA36D}" dt="2024-10-16T19:11:11.385" v="7677" actId="478"/>
          <ac:spMkLst>
            <pc:docMk/>
            <pc:sldMk cId="2597489855" sldId="307"/>
            <ac:spMk id="13" creationId="{8E402142-16B0-30B9-FC79-A98C17128C4B}"/>
          </ac:spMkLst>
        </pc:spChg>
        <pc:spChg chg="add mod">
          <ac:chgData name="Agustin Olivo" userId="8d630fca-09ec-469f-88ae-dc625f0272e4" providerId="ADAL" clId="{9C8D1B59-5EF0-4760-8413-4626BBABA36D}" dt="2024-10-16T19:11:34.434" v="7683" actId="14100"/>
          <ac:spMkLst>
            <pc:docMk/>
            <pc:sldMk cId="2597489855" sldId="307"/>
            <ac:spMk id="14" creationId="{BC79A815-AA0D-AA36-B594-9968461285D8}"/>
          </ac:spMkLst>
        </pc:spChg>
        <pc:spChg chg="add mod">
          <ac:chgData name="Agustin Olivo" userId="8d630fca-09ec-469f-88ae-dc625f0272e4" providerId="ADAL" clId="{9C8D1B59-5EF0-4760-8413-4626BBABA36D}" dt="2024-10-16T19:11:43.931" v="7687" actId="1076"/>
          <ac:spMkLst>
            <pc:docMk/>
            <pc:sldMk cId="2597489855" sldId="307"/>
            <ac:spMk id="15" creationId="{5AB62A6E-60EA-D226-6D81-38684F5DBC67}"/>
          </ac:spMkLst>
        </pc:spChg>
        <pc:spChg chg="add mod">
          <ac:chgData name="Agustin Olivo" userId="8d630fca-09ec-469f-88ae-dc625f0272e4" providerId="ADAL" clId="{9C8D1B59-5EF0-4760-8413-4626BBABA36D}" dt="2024-10-16T19:38:48.018" v="7992" actId="1076"/>
          <ac:spMkLst>
            <pc:docMk/>
            <pc:sldMk cId="2597489855" sldId="307"/>
            <ac:spMk id="33" creationId="{61034023-5DEC-2715-A375-E0B37B600DB7}"/>
          </ac:spMkLst>
        </pc:spChg>
        <pc:spChg chg="add mod">
          <ac:chgData name="Agustin Olivo" userId="8d630fca-09ec-469f-88ae-dc625f0272e4" providerId="ADAL" clId="{9C8D1B59-5EF0-4760-8413-4626BBABA36D}" dt="2024-10-16T19:39:03.670" v="8009" actId="1076"/>
          <ac:spMkLst>
            <pc:docMk/>
            <pc:sldMk cId="2597489855" sldId="307"/>
            <ac:spMk id="34" creationId="{BE292D58-B8AA-8088-BA67-F43A00216AB2}"/>
          </ac:spMkLst>
        </pc:spChg>
        <pc:spChg chg="add mod">
          <ac:chgData name="Agustin Olivo" userId="8d630fca-09ec-469f-88ae-dc625f0272e4" providerId="ADAL" clId="{9C8D1B59-5EF0-4760-8413-4626BBABA36D}" dt="2024-10-16T19:39:10.880" v="8011" actId="1076"/>
          <ac:spMkLst>
            <pc:docMk/>
            <pc:sldMk cId="2597489855" sldId="307"/>
            <ac:spMk id="35" creationId="{D8DB1252-2C84-455D-110D-9A01F6000D09}"/>
          </ac:spMkLst>
        </pc:spChg>
        <pc:spChg chg="add mod">
          <ac:chgData name="Agustin Olivo" userId="8d630fca-09ec-469f-88ae-dc625f0272e4" providerId="ADAL" clId="{9C8D1B59-5EF0-4760-8413-4626BBABA36D}" dt="2024-10-16T19:39:13.112" v="8012" actId="1076"/>
          <ac:spMkLst>
            <pc:docMk/>
            <pc:sldMk cId="2597489855" sldId="307"/>
            <ac:spMk id="36" creationId="{178B9F4C-B719-6B26-CF83-2729AD9A9599}"/>
          </ac:spMkLst>
        </pc:spChg>
        <pc:spChg chg="add mod">
          <ac:chgData name="Agustin Olivo" userId="8d630fca-09ec-469f-88ae-dc625f0272e4" providerId="ADAL" clId="{9C8D1B59-5EF0-4760-8413-4626BBABA36D}" dt="2024-10-16T19:41:08.311" v="8113" actId="1076"/>
          <ac:spMkLst>
            <pc:docMk/>
            <pc:sldMk cId="2597489855" sldId="307"/>
            <ac:spMk id="37" creationId="{362614AE-B30A-4995-E273-4BCE8576D936}"/>
          </ac:spMkLst>
        </pc:spChg>
        <pc:spChg chg="add mod">
          <ac:chgData name="Agustin Olivo" userId="8d630fca-09ec-469f-88ae-dc625f0272e4" providerId="ADAL" clId="{9C8D1B59-5EF0-4760-8413-4626BBABA36D}" dt="2024-10-16T19:41:12.984" v="8119" actId="20577"/>
          <ac:spMkLst>
            <pc:docMk/>
            <pc:sldMk cId="2597489855" sldId="307"/>
            <ac:spMk id="38" creationId="{56683467-D829-AC3A-8AF1-E3185FD299C4}"/>
          </ac:spMkLst>
        </pc:spChg>
        <pc:graphicFrameChg chg="add mod">
          <ac:chgData name="Agustin Olivo" userId="8d630fca-09ec-469f-88ae-dc625f0272e4" providerId="ADAL" clId="{9C8D1B59-5EF0-4760-8413-4626BBABA36D}" dt="2024-10-16T19:09:04.671" v="7580"/>
          <ac:graphicFrameMkLst>
            <pc:docMk/>
            <pc:sldMk cId="2597489855" sldId="307"/>
            <ac:graphicFrameMk id="6" creationId="{E538FA2E-C356-4F9F-8A49-DBB03FC3DBE1}"/>
          </ac:graphicFrameMkLst>
        </pc:graphicFrameChg>
        <pc:graphicFrameChg chg="add mod">
          <ac:chgData name="Agustin Olivo" userId="8d630fca-09ec-469f-88ae-dc625f0272e4" providerId="ADAL" clId="{9C8D1B59-5EF0-4760-8413-4626BBABA36D}" dt="2024-10-16T19:09:04.671" v="7580"/>
          <ac:graphicFrameMkLst>
            <pc:docMk/>
            <pc:sldMk cId="2597489855" sldId="307"/>
            <ac:graphicFrameMk id="7" creationId="{A068D4B2-206A-413F-AC3A-7996DB9ACDF7}"/>
          </ac:graphicFrameMkLst>
        </pc:graphicFrameChg>
        <pc:graphicFrameChg chg="add mod">
          <ac:chgData name="Agustin Olivo" userId="8d630fca-09ec-469f-88ae-dc625f0272e4" providerId="ADAL" clId="{9C8D1B59-5EF0-4760-8413-4626BBABA36D}" dt="2024-10-16T19:09:04.671" v="7580"/>
          <ac:graphicFrameMkLst>
            <pc:docMk/>
            <pc:sldMk cId="2597489855" sldId="307"/>
            <ac:graphicFrameMk id="8" creationId="{4FBB647F-5631-49B2-B585-9384FFB85DD9}"/>
          </ac:graphicFrameMkLst>
        </pc:graphicFrameChg>
        <pc:picChg chg="add del mod">
          <ac:chgData name="Agustin Olivo" userId="8d630fca-09ec-469f-88ae-dc625f0272e4" providerId="ADAL" clId="{9C8D1B59-5EF0-4760-8413-4626BBABA36D}" dt="2024-10-16T19:08:42.024" v="7575" actId="478"/>
          <ac:picMkLst>
            <pc:docMk/>
            <pc:sldMk cId="2597489855" sldId="307"/>
            <ac:picMk id="5" creationId="{4946F203-7204-A593-C199-8FF4E1B4F282}"/>
          </ac:picMkLst>
        </pc:picChg>
        <pc:picChg chg="add del mod">
          <ac:chgData name="Agustin Olivo" userId="8d630fca-09ec-469f-88ae-dc625f0272e4" providerId="ADAL" clId="{9C8D1B59-5EF0-4760-8413-4626BBABA36D}" dt="2024-10-16T19:09:26.471" v="7585" actId="478"/>
          <ac:picMkLst>
            <pc:docMk/>
            <pc:sldMk cId="2597489855" sldId="307"/>
            <ac:picMk id="9" creationId="{DCB547AA-0BE7-A7C4-0A17-B843D1D3CDEC}"/>
          </ac:picMkLst>
        </pc:picChg>
        <pc:picChg chg="add mod">
          <ac:chgData name="Agustin Olivo" userId="8d630fca-09ec-469f-88ae-dc625f0272e4" providerId="ADAL" clId="{9C8D1B59-5EF0-4760-8413-4626BBABA36D}" dt="2024-10-16T19:11:37.918" v="7686" actId="1076"/>
          <ac:picMkLst>
            <pc:docMk/>
            <pc:sldMk cId="2597489855" sldId="307"/>
            <ac:picMk id="10" creationId="{B28EC146-053E-0AB1-8203-025D1D085229}"/>
          </ac:picMkLst>
        </pc:picChg>
        <pc:picChg chg="add mod">
          <ac:chgData name="Agustin Olivo" userId="8d630fca-09ec-469f-88ae-dc625f0272e4" providerId="ADAL" clId="{9C8D1B59-5EF0-4760-8413-4626BBABA36D}" dt="2024-10-16T19:10:40.869" v="7603" actId="1076"/>
          <ac:picMkLst>
            <pc:docMk/>
            <pc:sldMk cId="2597489855" sldId="307"/>
            <ac:picMk id="11" creationId="{364D509D-CCFA-CF4D-4AB2-636F6913B7CA}"/>
          </ac:picMkLst>
        </pc:picChg>
        <pc:cxnChg chg="add mod">
          <ac:chgData name="Agustin Olivo" userId="8d630fca-09ec-469f-88ae-dc625f0272e4" providerId="ADAL" clId="{9C8D1B59-5EF0-4760-8413-4626BBABA36D}" dt="2024-10-16T19:40:26.938" v="8094" actId="1076"/>
          <ac:cxnSpMkLst>
            <pc:docMk/>
            <pc:sldMk cId="2597489855" sldId="307"/>
            <ac:cxnSpMk id="17" creationId="{FA135A9D-70C7-4233-B8DB-41B69FDF636F}"/>
          </ac:cxnSpMkLst>
        </pc:cxnChg>
        <pc:cxnChg chg="add mod">
          <ac:chgData name="Agustin Olivo" userId="8d630fca-09ec-469f-88ae-dc625f0272e4" providerId="ADAL" clId="{9C8D1B59-5EF0-4760-8413-4626BBABA36D}" dt="2024-10-16T19:40:26.938" v="8094" actId="1076"/>
          <ac:cxnSpMkLst>
            <pc:docMk/>
            <pc:sldMk cId="2597489855" sldId="307"/>
            <ac:cxnSpMk id="18" creationId="{ECD26029-2621-391D-3EEF-F85C335E05A0}"/>
          </ac:cxnSpMkLst>
        </pc:cxnChg>
      </pc:sldChg>
      <pc:sldChg chg="modSp mod">
        <pc:chgData name="Agustin Olivo" userId="8d630fca-09ec-469f-88ae-dc625f0272e4" providerId="ADAL" clId="{9C8D1B59-5EF0-4760-8413-4626BBABA36D}" dt="2024-10-16T19:53:55.551" v="8235" actId="20577"/>
        <pc:sldMkLst>
          <pc:docMk/>
          <pc:sldMk cId="1451703881" sldId="308"/>
        </pc:sldMkLst>
        <pc:spChg chg="mod">
          <ac:chgData name="Agustin Olivo" userId="8d630fca-09ec-469f-88ae-dc625f0272e4" providerId="ADAL" clId="{9C8D1B59-5EF0-4760-8413-4626BBABA36D}" dt="2024-10-16T19:53:55.551" v="8235" actId="20577"/>
          <ac:spMkLst>
            <pc:docMk/>
            <pc:sldMk cId="1451703881" sldId="308"/>
            <ac:spMk id="5" creationId="{E833B19A-4273-9736-107B-E204DACCB7E3}"/>
          </ac:spMkLst>
        </pc:spChg>
      </pc:sldChg>
      <pc:sldChg chg="delSp modSp add mod ord">
        <pc:chgData name="Agustin Olivo" userId="8d630fca-09ec-469f-88ae-dc625f0272e4" providerId="ADAL" clId="{9C8D1B59-5EF0-4760-8413-4626BBABA36D}" dt="2024-10-17T20:18:55.092" v="8656"/>
        <pc:sldMkLst>
          <pc:docMk/>
          <pc:sldMk cId="1646626208" sldId="309"/>
        </pc:sldMkLst>
        <pc:spChg chg="mod">
          <ac:chgData name="Agustin Olivo" userId="8d630fca-09ec-469f-88ae-dc625f0272e4" providerId="ADAL" clId="{9C8D1B59-5EF0-4760-8413-4626BBABA36D}" dt="2024-10-17T20:18:49.631" v="8652" actId="20577"/>
          <ac:spMkLst>
            <pc:docMk/>
            <pc:sldMk cId="1646626208" sldId="309"/>
            <ac:spMk id="4" creationId="{D38F93B8-D6CE-7F6B-4A5F-C8F282963D34}"/>
          </ac:spMkLst>
        </pc:spChg>
        <pc:spChg chg="del">
          <ac:chgData name="Agustin Olivo" userId="8d630fca-09ec-469f-88ae-dc625f0272e4" providerId="ADAL" clId="{9C8D1B59-5EF0-4760-8413-4626BBABA36D}" dt="2024-10-16T19:54:05.387" v="8238" actId="478"/>
          <ac:spMkLst>
            <pc:docMk/>
            <pc:sldMk cId="1646626208" sldId="309"/>
            <ac:spMk id="12" creationId="{66CB93FB-EA43-6704-67F4-83F413931C89}"/>
          </ac:spMkLst>
        </pc:spChg>
        <pc:spChg chg="del">
          <ac:chgData name="Agustin Olivo" userId="8d630fca-09ec-469f-88ae-dc625f0272e4" providerId="ADAL" clId="{9C8D1B59-5EF0-4760-8413-4626BBABA36D}" dt="2024-10-16T19:54:04.112" v="8237" actId="478"/>
          <ac:spMkLst>
            <pc:docMk/>
            <pc:sldMk cId="1646626208" sldId="309"/>
            <ac:spMk id="14" creationId="{BC79A815-AA0D-AA36-B594-9968461285D8}"/>
          </ac:spMkLst>
        </pc:spChg>
        <pc:spChg chg="del">
          <ac:chgData name="Agustin Olivo" userId="8d630fca-09ec-469f-88ae-dc625f0272e4" providerId="ADAL" clId="{9C8D1B59-5EF0-4760-8413-4626BBABA36D}" dt="2024-10-16T19:54:04.112" v="8237" actId="478"/>
          <ac:spMkLst>
            <pc:docMk/>
            <pc:sldMk cId="1646626208" sldId="309"/>
            <ac:spMk id="15" creationId="{5AB62A6E-60EA-D226-6D81-38684F5DBC67}"/>
          </ac:spMkLst>
        </pc:spChg>
        <pc:spChg chg="del">
          <ac:chgData name="Agustin Olivo" userId="8d630fca-09ec-469f-88ae-dc625f0272e4" providerId="ADAL" clId="{9C8D1B59-5EF0-4760-8413-4626BBABA36D}" dt="2024-10-16T19:54:04.112" v="8237" actId="478"/>
          <ac:spMkLst>
            <pc:docMk/>
            <pc:sldMk cId="1646626208" sldId="309"/>
            <ac:spMk id="33" creationId="{61034023-5DEC-2715-A375-E0B37B600DB7}"/>
          </ac:spMkLst>
        </pc:spChg>
        <pc:spChg chg="del">
          <ac:chgData name="Agustin Olivo" userId="8d630fca-09ec-469f-88ae-dc625f0272e4" providerId="ADAL" clId="{9C8D1B59-5EF0-4760-8413-4626BBABA36D}" dt="2024-10-16T19:54:04.112" v="8237" actId="478"/>
          <ac:spMkLst>
            <pc:docMk/>
            <pc:sldMk cId="1646626208" sldId="309"/>
            <ac:spMk id="34" creationId="{BE292D58-B8AA-8088-BA67-F43A00216AB2}"/>
          </ac:spMkLst>
        </pc:spChg>
        <pc:spChg chg="del">
          <ac:chgData name="Agustin Olivo" userId="8d630fca-09ec-469f-88ae-dc625f0272e4" providerId="ADAL" clId="{9C8D1B59-5EF0-4760-8413-4626BBABA36D}" dt="2024-10-16T19:54:04.112" v="8237" actId="478"/>
          <ac:spMkLst>
            <pc:docMk/>
            <pc:sldMk cId="1646626208" sldId="309"/>
            <ac:spMk id="35" creationId="{D8DB1252-2C84-455D-110D-9A01F6000D09}"/>
          </ac:spMkLst>
        </pc:spChg>
        <pc:spChg chg="del">
          <ac:chgData name="Agustin Olivo" userId="8d630fca-09ec-469f-88ae-dc625f0272e4" providerId="ADAL" clId="{9C8D1B59-5EF0-4760-8413-4626BBABA36D}" dt="2024-10-16T19:54:04.112" v="8237" actId="478"/>
          <ac:spMkLst>
            <pc:docMk/>
            <pc:sldMk cId="1646626208" sldId="309"/>
            <ac:spMk id="36" creationId="{178B9F4C-B719-6B26-CF83-2729AD9A9599}"/>
          </ac:spMkLst>
        </pc:spChg>
        <pc:spChg chg="del">
          <ac:chgData name="Agustin Olivo" userId="8d630fca-09ec-469f-88ae-dc625f0272e4" providerId="ADAL" clId="{9C8D1B59-5EF0-4760-8413-4626BBABA36D}" dt="2024-10-16T19:54:04.112" v="8237" actId="478"/>
          <ac:spMkLst>
            <pc:docMk/>
            <pc:sldMk cId="1646626208" sldId="309"/>
            <ac:spMk id="37" creationId="{362614AE-B30A-4995-E273-4BCE8576D936}"/>
          </ac:spMkLst>
        </pc:spChg>
        <pc:spChg chg="del">
          <ac:chgData name="Agustin Olivo" userId="8d630fca-09ec-469f-88ae-dc625f0272e4" providerId="ADAL" clId="{9C8D1B59-5EF0-4760-8413-4626BBABA36D}" dt="2024-10-16T19:54:04.112" v="8237" actId="478"/>
          <ac:spMkLst>
            <pc:docMk/>
            <pc:sldMk cId="1646626208" sldId="309"/>
            <ac:spMk id="38" creationId="{56683467-D829-AC3A-8AF1-E3185FD299C4}"/>
          </ac:spMkLst>
        </pc:spChg>
        <pc:picChg chg="del">
          <ac:chgData name="Agustin Olivo" userId="8d630fca-09ec-469f-88ae-dc625f0272e4" providerId="ADAL" clId="{9C8D1B59-5EF0-4760-8413-4626BBABA36D}" dt="2024-10-16T19:54:04.112" v="8237" actId="478"/>
          <ac:picMkLst>
            <pc:docMk/>
            <pc:sldMk cId="1646626208" sldId="309"/>
            <ac:picMk id="10" creationId="{B28EC146-053E-0AB1-8203-025D1D085229}"/>
          </ac:picMkLst>
        </pc:picChg>
        <pc:picChg chg="del">
          <ac:chgData name="Agustin Olivo" userId="8d630fca-09ec-469f-88ae-dc625f0272e4" providerId="ADAL" clId="{9C8D1B59-5EF0-4760-8413-4626BBABA36D}" dt="2024-10-16T19:54:04.112" v="8237" actId="478"/>
          <ac:picMkLst>
            <pc:docMk/>
            <pc:sldMk cId="1646626208" sldId="309"/>
            <ac:picMk id="11" creationId="{364D509D-CCFA-CF4D-4AB2-636F6913B7CA}"/>
          </ac:picMkLst>
        </pc:picChg>
        <pc:cxnChg chg="del mod">
          <ac:chgData name="Agustin Olivo" userId="8d630fca-09ec-469f-88ae-dc625f0272e4" providerId="ADAL" clId="{9C8D1B59-5EF0-4760-8413-4626BBABA36D}" dt="2024-10-16T19:54:04.112" v="8237" actId="478"/>
          <ac:cxnSpMkLst>
            <pc:docMk/>
            <pc:sldMk cId="1646626208" sldId="309"/>
            <ac:cxnSpMk id="17" creationId="{FA135A9D-70C7-4233-B8DB-41B69FDF636F}"/>
          </ac:cxnSpMkLst>
        </pc:cxnChg>
        <pc:cxnChg chg="del mod">
          <ac:chgData name="Agustin Olivo" userId="8d630fca-09ec-469f-88ae-dc625f0272e4" providerId="ADAL" clId="{9C8D1B59-5EF0-4760-8413-4626BBABA36D}" dt="2024-10-16T19:54:04.112" v="8237" actId="478"/>
          <ac:cxnSpMkLst>
            <pc:docMk/>
            <pc:sldMk cId="1646626208" sldId="309"/>
            <ac:cxnSpMk id="18" creationId="{ECD26029-2621-391D-3EEF-F85C335E05A0}"/>
          </ac:cxnSpMkLst>
        </pc:cxnChg>
      </pc:sldChg>
      <pc:sldChg chg="modSp add mod">
        <pc:chgData name="Agustin Olivo" userId="8d630fca-09ec-469f-88ae-dc625f0272e4" providerId="ADAL" clId="{9C8D1B59-5EF0-4760-8413-4626BBABA36D}" dt="2024-10-16T19:59:03.235" v="8297" actId="20577"/>
        <pc:sldMkLst>
          <pc:docMk/>
          <pc:sldMk cId="3261932633" sldId="310"/>
        </pc:sldMkLst>
        <pc:spChg chg="mod">
          <ac:chgData name="Agustin Olivo" userId="8d630fca-09ec-469f-88ae-dc625f0272e4" providerId="ADAL" clId="{9C8D1B59-5EF0-4760-8413-4626BBABA36D}" dt="2024-10-16T19:59:03.235" v="8297" actId="20577"/>
          <ac:spMkLst>
            <pc:docMk/>
            <pc:sldMk cId="3261932633" sldId="310"/>
            <ac:spMk id="5" creationId="{E833B19A-4273-9736-107B-E204DACCB7E3}"/>
          </ac:spMkLst>
        </pc:spChg>
      </pc:sldChg>
      <pc:sldChg chg="delSp new mod">
        <pc:chgData name="Agustin Olivo" userId="8d630fca-09ec-469f-88ae-dc625f0272e4" providerId="ADAL" clId="{9C8D1B59-5EF0-4760-8413-4626BBABA36D}" dt="2024-10-16T19:59:07.808" v="8300" actId="478"/>
        <pc:sldMkLst>
          <pc:docMk/>
          <pc:sldMk cId="818822864" sldId="311"/>
        </pc:sldMkLst>
        <pc:spChg chg="del">
          <ac:chgData name="Agustin Olivo" userId="8d630fca-09ec-469f-88ae-dc625f0272e4" providerId="ADAL" clId="{9C8D1B59-5EF0-4760-8413-4626BBABA36D}" dt="2024-10-16T19:59:07.808" v="8300" actId="478"/>
          <ac:spMkLst>
            <pc:docMk/>
            <pc:sldMk cId="818822864" sldId="311"/>
            <ac:spMk id="2" creationId="{05A316D4-4AFB-CD48-58D6-E054CA236CF0}"/>
          </ac:spMkLst>
        </pc:spChg>
        <pc:spChg chg="del">
          <ac:chgData name="Agustin Olivo" userId="8d630fca-09ec-469f-88ae-dc625f0272e4" providerId="ADAL" clId="{9C8D1B59-5EF0-4760-8413-4626BBABA36D}" dt="2024-10-16T19:59:06.958" v="8299" actId="478"/>
          <ac:spMkLst>
            <pc:docMk/>
            <pc:sldMk cId="818822864" sldId="311"/>
            <ac:spMk id="3" creationId="{6D5A87E3-637A-7470-4294-7EBF7DB76331}"/>
          </ac:spMkLst>
        </pc:spChg>
      </pc:sldChg>
      <pc:sldChg chg="add">
        <pc:chgData name="Agustin Olivo" userId="8d630fca-09ec-469f-88ae-dc625f0272e4" providerId="ADAL" clId="{9C8D1B59-5EF0-4760-8413-4626BBABA36D}" dt="2024-10-16T20:01:04.273" v="8301"/>
        <pc:sldMkLst>
          <pc:docMk/>
          <pc:sldMk cId="1692937688" sldId="312"/>
        </pc:sldMkLst>
      </pc:sldChg>
      <pc:sldChg chg="modSp mod">
        <pc:chgData name="Agustin Olivo" userId="8d630fca-09ec-469f-88ae-dc625f0272e4" providerId="ADAL" clId="{9C8D1B59-5EF0-4760-8413-4626BBABA36D}" dt="2024-10-24T23:05:47.226" v="8669" actId="20577"/>
        <pc:sldMkLst>
          <pc:docMk/>
          <pc:sldMk cId="1973757096" sldId="313"/>
        </pc:sldMkLst>
        <pc:spChg chg="mod">
          <ac:chgData name="Agustin Olivo" userId="8d630fca-09ec-469f-88ae-dc625f0272e4" providerId="ADAL" clId="{9C8D1B59-5EF0-4760-8413-4626BBABA36D}" dt="2024-10-24T23:05:47.226" v="8669" actId="20577"/>
          <ac:spMkLst>
            <pc:docMk/>
            <pc:sldMk cId="1973757096" sldId="313"/>
            <ac:spMk id="5" creationId="{E833B19A-4273-9736-107B-E204DACCB7E3}"/>
          </ac:spMkLst>
        </pc:spChg>
      </pc:sldChg>
      <pc:sldChg chg="addSp delSp modSp new mod">
        <pc:chgData name="Agustin Olivo" userId="8d630fca-09ec-469f-88ae-dc625f0272e4" providerId="ADAL" clId="{9C8D1B59-5EF0-4760-8413-4626BBABA36D}" dt="2024-10-24T23:09:38.808" v="8691" actId="1076"/>
        <pc:sldMkLst>
          <pc:docMk/>
          <pc:sldMk cId="518297646" sldId="314"/>
        </pc:sldMkLst>
        <pc:spChg chg="del">
          <ac:chgData name="Agustin Olivo" userId="8d630fca-09ec-469f-88ae-dc625f0272e4" providerId="ADAL" clId="{9C8D1B59-5EF0-4760-8413-4626BBABA36D}" dt="2024-10-24T23:05:38.342" v="8664" actId="478"/>
          <ac:spMkLst>
            <pc:docMk/>
            <pc:sldMk cId="518297646" sldId="314"/>
            <ac:spMk id="2" creationId="{99C372F8-0416-2565-8057-56544A3C12CE}"/>
          </ac:spMkLst>
        </pc:spChg>
        <pc:spChg chg="del">
          <ac:chgData name="Agustin Olivo" userId="8d630fca-09ec-469f-88ae-dc625f0272e4" providerId="ADAL" clId="{9C8D1B59-5EF0-4760-8413-4626BBABA36D}" dt="2024-10-24T23:05:39.441" v="8665" actId="478"/>
          <ac:spMkLst>
            <pc:docMk/>
            <pc:sldMk cId="518297646" sldId="314"/>
            <ac:spMk id="3" creationId="{13468807-CD28-2AE6-0AE8-E628590D7234}"/>
          </ac:spMkLst>
        </pc:spChg>
        <pc:picChg chg="add">
          <ac:chgData name="Agustin Olivo" userId="8d630fca-09ec-469f-88ae-dc625f0272e4" providerId="ADAL" clId="{9C8D1B59-5EF0-4760-8413-4626BBABA36D}" dt="2024-10-24T23:06:28.495" v="8670"/>
          <ac:picMkLst>
            <pc:docMk/>
            <pc:sldMk cId="518297646" sldId="314"/>
            <ac:picMk id="4" creationId="{94EAF498-0DA2-B2D0-AB38-7E96E6B14AF3}"/>
          </ac:picMkLst>
        </pc:picChg>
        <pc:picChg chg="add mod">
          <ac:chgData name="Agustin Olivo" userId="8d630fca-09ec-469f-88ae-dc625f0272e4" providerId="ADAL" clId="{9C8D1B59-5EF0-4760-8413-4626BBABA36D}" dt="2024-10-24T23:07:26.796" v="8675" actId="1076"/>
          <ac:picMkLst>
            <pc:docMk/>
            <pc:sldMk cId="518297646" sldId="314"/>
            <ac:picMk id="6" creationId="{66B16D03-FF63-8EF3-73D4-40E6B1CC73B6}"/>
          </ac:picMkLst>
        </pc:picChg>
        <pc:picChg chg="add mod">
          <ac:chgData name="Agustin Olivo" userId="8d630fca-09ec-469f-88ae-dc625f0272e4" providerId="ADAL" clId="{9C8D1B59-5EF0-4760-8413-4626BBABA36D}" dt="2024-10-24T23:07:43.528" v="8677" actId="1076"/>
          <ac:picMkLst>
            <pc:docMk/>
            <pc:sldMk cId="518297646" sldId="314"/>
            <ac:picMk id="7" creationId="{75DBEFD8-66FA-E4C6-68B5-B8B1BB87A2BA}"/>
          </ac:picMkLst>
        </pc:picChg>
        <pc:picChg chg="add mod">
          <ac:chgData name="Agustin Olivo" userId="8d630fca-09ec-469f-88ae-dc625f0272e4" providerId="ADAL" clId="{9C8D1B59-5EF0-4760-8413-4626BBABA36D}" dt="2024-10-24T23:08:27.834" v="8680" actId="1076"/>
          <ac:picMkLst>
            <pc:docMk/>
            <pc:sldMk cId="518297646" sldId="314"/>
            <ac:picMk id="8" creationId="{A41B8256-FE9C-6B75-8AE2-7ECBB78C94B6}"/>
          </ac:picMkLst>
        </pc:picChg>
        <pc:picChg chg="add mod">
          <ac:chgData name="Agustin Olivo" userId="8d630fca-09ec-469f-88ae-dc625f0272e4" providerId="ADAL" clId="{9C8D1B59-5EF0-4760-8413-4626BBABA36D}" dt="2024-10-24T23:09:03.985" v="8687" actId="1076"/>
          <ac:picMkLst>
            <pc:docMk/>
            <pc:sldMk cId="518297646" sldId="314"/>
            <ac:picMk id="9" creationId="{9EC34032-6C55-D800-B22A-AFB70D979ACD}"/>
          </ac:picMkLst>
        </pc:picChg>
        <pc:picChg chg="add mod">
          <ac:chgData name="Agustin Olivo" userId="8d630fca-09ec-469f-88ae-dc625f0272e4" providerId="ADAL" clId="{9C8D1B59-5EF0-4760-8413-4626BBABA36D}" dt="2024-10-24T23:09:38.808" v="8691" actId="1076"/>
          <ac:picMkLst>
            <pc:docMk/>
            <pc:sldMk cId="518297646" sldId="314"/>
            <ac:picMk id="11" creationId="{F818C754-1494-C8A2-BF21-082D8077EEAB}"/>
          </ac:picMkLst>
        </pc:picChg>
      </pc:sldChg>
      <pc:sldChg chg="add">
        <pc:chgData name="Agustin Olivo" userId="8d630fca-09ec-469f-88ae-dc625f0272e4" providerId="ADAL" clId="{9C8D1B59-5EF0-4760-8413-4626BBABA36D}" dt="2024-10-24T23:05:41.660" v="8666"/>
        <pc:sldMkLst>
          <pc:docMk/>
          <pc:sldMk cId="1047381340" sldId="315"/>
        </pc:sldMkLst>
      </pc:sldChg>
      <pc:sldChg chg="add">
        <pc:chgData name="Agustin Olivo" userId="8d630fca-09ec-469f-88ae-dc625f0272e4" providerId="ADAL" clId="{9C8D1B59-5EF0-4760-8413-4626BBABA36D}" dt="2024-10-24T23:05:42.884" v="8667"/>
        <pc:sldMkLst>
          <pc:docMk/>
          <pc:sldMk cId="2032631980" sldId="316"/>
        </pc:sldMkLst>
      </pc:sldChg>
      <pc:sldChg chg="addSp delSp modSp new mod ord">
        <pc:chgData name="Agustin Olivo" userId="8d630fca-09ec-469f-88ae-dc625f0272e4" providerId="ADAL" clId="{9C8D1B59-5EF0-4760-8413-4626BBABA36D}" dt="2024-11-01T15:43:05.878" v="9978" actId="1076"/>
        <pc:sldMkLst>
          <pc:docMk/>
          <pc:sldMk cId="2562750660" sldId="317"/>
        </pc:sldMkLst>
        <pc:spChg chg="del">
          <ac:chgData name="Agustin Olivo" userId="8d630fca-09ec-469f-88ae-dc625f0272e4" providerId="ADAL" clId="{9C8D1B59-5EF0-4760-8413-4626BBABA36D}" dt="2024-10-29T18:26:03.045" v="8693" actId="478"/>
          <ac:spMkLst>
            <pc:docMk/>
            <pc:sldMk cId="2562750660" sldId="317"/>
            <ac:spMk id="2" creationId="{D2292D4B-422F-9812-7338-B631284AD338}"/>
          </ac:spMkLst>
        </pc:spChg>
        <pc:spChg chg="del">
          <ac:chgData name="Agustin Olivo" userId="8d630fca-09ec-469f-88ae-dc625f0272e4" providerId="ADAL" clId="{9C8D1B59-5EF0-4760-8413-4626BBABA36D}" dt="2024-10-29T18:26:04.288" v="8694" actId="478"/>
          <ac:spMkLst>
            <pc:docMk/>
            <pc:sldMk cId="2562750660" sldId="317"/>
            <ac:spMk id="3" creationId="{32E0D3DE-7F95-BE39-E8CD-5F06EE8E6A24}"/>
          </ac:spMkLst>
        </pc:spChg>
        <pc:spChg chg="add mod">
          <ac:chgData name="Agustin Olivo" userId="8d630fca-09ec-469f-88ae-dc625f0272e4" providerId="ADAL" clId="{9C8D1B59-5EF0-4760-8413-4626BBABA36D}" dt="2024-11-01T15:32:57.743" v="9707" actId="1038"/>
          <ac:spMkLst>
            <pc:docMk/>
            <pc:sldMk cId="2562750660" sldId="317"/>
            <ac:spMk id="7" creationId="{3CBA4484-B432-A278-2A02-065E8BCA4579}"/>
          </ac:spMkLst>
        </pc:spChg>
        <pc:spChg chg="add mod">
          <ac:chgData name="Agustin Olivo" userId="8d630fca-09ec-469f-88ae-dc625f0272e4" providerId="ADAL" clId="{9C8D1B59-5EF0-4760-8413-4626BBABA36D}" dt="2024-11-01T15:32:57.743" v="9707" actId="1038"/>
          <ac:spMkLst>
            <pc:docMk/>
            <pc:sldMk cId="2562750660" sldId="317"/>
            <ac:spMk id="9" creationId="{8D18C2A0-9762-81D7-0333-E7A6A43E000C}"/>
          </ac:spMkLst>
        </pc:spChg>
        <pc:spChg chg="add del mod">
          <ac:chgData name="Agustin Olivo" userId="8d630fca-09ec-469f-88ae-dc625f0272e4" providerId="ADAL" clId="{9C8D1B59-5EF0-4760-8413-4626BBABA36D}" dt="2024-11-01T14:31:30.028" v="9180" actId="478"/>
          <ac:spMkLst>
            <pc:docMk/>
            <pc:sldMk cId="2562750660" sldId="317"/>
            <ac:spMk id="10" creationId="{1AE91F2F-C9FA-086D-185A-DEAB3874E702}"/>
          </ac:spMkLst>
        </pc:spChg>
        <pc:spChg chg="add mod">
          <ac:chgData name="Agustin Olivo" userId="8d630fca-09ec-469f-88ae-dc625f0272e4" providerId="ADAL" clId="{9C8D1B59-5EF0-4760-8413-4626BBABA36D}" dt="2024-11-01T15:32:57.743" v="9707" actId="1038"/>
          <ac:spMkLst>
            <pc:docMk/>
            <pc:sldMk cId="2562750660" sldId="317"/>
            <ac:spMk id="11" creationId="{7BD3E2AD-408D-C436-D086-AC152974164F}"/>
          </ac:spMkLst>
        </pc:spChg>
        <pc:spChg chg="add mod">
          <ac:chgData name="Agustin Olivo" userId="8d630fca-09ec-469f-88ae-dc625f0272e4" providerId="ADAL" clId="{9C8D1B59-5EF0-4760-8413-4626BBABA36D}" dt="2024-11-01T15:32:57.743" v="9707" actId="1038"/>
          <ac:spMkLst>
            <pc:docMk/>
            <pc:sldMk cId="2562750660" sldId="317"/>
            <ac:spMk id="13" creationId="{55EA09D0-4F78-7066-BBBE-2BD666BF5668}"/>
          </ac:spMkLst>
        </pc:spChg>
        <pc:spChg chg="add del mod">
          <ac:chgData name="Agustin Olivo" userId="8d630fca-09ec-469f-88ae-dc625f0272e4" providerId="ADAL" clId="{9C8D1B59-5EF0-4760-8413-4626BBABA36D}" dt="2024-11-01T15:24:42.955" v="9240" actId="478"/>
          <ac:spMkLst>
            <pc:docMk/>
            <pc:sldMk cId="2562750660" sldId="317"/>
            <ac:spMk id="14" creationId="{F2249826-7908-9A1A-00BB-1CE10827C81B}"/>
          </ac:spMkLst>
        </pc:spChg>
        <pc:spChg chg="add mod">
          <ac:chgData name="Agustin Olivo" userId="8d630fca-09ec-469f-88ae-dc625f0272e4" providerId="ADAL" clId="{9C8D1B59-5EF0-4760-8413-4626BBABA36D}" dt="2024-11-01T15:32:57.743" v="9707" actId="1038"/>
          <ac:spMkLst>
            <pc:docMk/>
            <pc:sldMk cId="2562750660" sldId="317"/>
            <ac:spMk id="15" creationId="{7AAE8A9A-3ADA-43B1-5E73-7C2A61D16E53}"/>
          </ac:spMkLst>
        </pc:spChg>
        <pc:spChg chg="add mod">
          <ac:chgData name="Agustin Olivo" userId="8d630fca-09ec-469f-88ae-dc625f0272e4" providerId="ADAL" clId="{9C8D1B59-5EF0-4760-8413-4626BBABA36D}" dt="2024-11-01T15:32:57.743" v="9707" actId="1038"/>
          <ac:spMkLst>
            <pc:docMk/>
            <pc:sldMk cId="2562750660" sldId="317"/>
            <ac:spMk id="16" creationId="{9AE125A6-9B25-CA98-6828-6A9D1780A245}"/>
          </ac:spMkLst>
        </pc:spChg>
        <pc:spChg chg="add mod">
          <ac:chgData name="Agustin Olivo" userId="8d630fca-09ec-469f-88ae-dc625f0272e4" providerId="ADAL" clId="{9C8D1B59-5EF0-4760-8413-4626BBABA36D}" dt="2024-11-01T15:32:57.743" v="9707" actId="1038"/>
          <ac:spMkLst>
            <pc:docMk/>
            <pc:sldMk cId="2562750660" sldId="317"/>
            <ac:spMk id="17" creationId="{E0B3029B-002B-BCBC-EC78-C0AA5D30AE83}"/>
          </ac:spMkLst>
        </pc:spChg>
        <pc:spChg chg="add mod">
          <ac:chgData name="Agustin Olivo" userId="8d630fca-09ec-469f-88ae-dc625f0272e4" providerId="ADAL" clId="{9C8D1B59-5EF0-4760-8413-4626BBABA36D}" dt="2024-11-01T15:32:57.743" v="9707" actId="1038"/>
          <ac:spMkLst>
            <pc:docMk/>
            <pc:sldMk cId="2562750660" sldId="317"/>
            <ac:spMk id="18" creationId="{86097AFF-40A4-9783-905B-AEC1FF3D9B9E}"/>
          </ac:spMkLst>
        </pc:spChg>
        <pc:spChg chg="add mod">
          <ac:chgData name="Agustin Olivo" userId="8d630fca-09ec-469f-88ae-dc625f0272e4" providerId="ADAL" clId="{9C8D1B59-5EF0-4760-8413-4626BBABA36D}" dt="2024-11-01T15:32:57.743" v="9707" actId="1038"/>
          <ac:spMkLst>
            <pc:docMk/>
            <pc:sldMk cId="2562750660" sldId="317"/>
            <ac:spMk id="19" creationId="{1FF2A123-87D4-E449-8DE1-07E7A61E8384}"/>
          </ac:spMkLst>
        </pc:spChg>
        <pc:spChg chg="add mod">
          <ac:chgData name="Agustin Olivo" userId="8d630fca-09ec-469f-88ae-dc625f0272e4" providerId="ADAL" clId="{9C8D1B59-5EF0-4760-8413-4626BBABA36D}" dt="2024-11-01T15:32:57.743" v="9707" actId="1038"/>
          <ac:spMkLst>
            <pc:docMk/>
            <pc:sldMk cId="2562750660" sldId="317"/>
            <ac:spMk id="20" creationId="{6BC98B51-08F4-334E-891F-2C0D7FEF4F0F}"/>
          </ac:spMkLst>
        </pc:spChg>
        <pc:spChg chg="add mod">
          <ac:chgData name="Agustin Olivo" userId="8d630fca-09ec-469f-88ae-dc625f0272e4" providerId="ADAL" clId="{9C8D1B59-5EF0-4760-8413-4626BBABA36D}" dt="2024-11-01T15:43:05.878" v="9978" actId="1076"/>
          <ac:spMkLst>
            <pc:docMk/>
            <pc:sldMk cId="2562750660" sldId="317"/>
            <ac:spMk id="21" creationId="{141F0894-2E0E-95B8-58BE-9F6D4E782C48}"/>
          </ac:spMkLst>
        </pc:spChg>
        <pc:spChg chg="add mod">
          <ac:chgData name="Agustin Olivo" userId="8d630fca-09ec-469f-88ae-dc625f0272e4" providerId="ADAL" clId="{9C8D1B59-5EF0-4760-8413-4626BBABA36D}" dt="2024-11-01T15:32:57.743" v="9707" actId="1038"/>
          <ac:spMkLst>
            <pc:docMk/>
            <pc:sldMk cId="2562750660" sldId="317"/>
            <ac:spMk id="22" creationId="{D3048E93-4AED-1BD7-6A71-88D98F42541D}"/>
          </ac:spMkLst>
        </pc:spChg>
        <pc:spChg chg="add mod">
          <ac:chgData name="Agustin Olivo" userId="8d630fca-09ec-469f-88ae-dc625f0272e4" providerId="ADAL" clId="{9C8D1B59-5EF0-4760-8413-4626BBABA36D}" dt="2024-11-01T15:32:57.743" v="9707" actId="1038"/>
          <ac:spMkLst>
            <pc:docMk/>
            <pc:sldMk cId="2562750660" sldId="317"/>
            <ac:spMk id="23" creationId="{077AF96B-DA28-FE69-3782-3613DD20C011}"/>
          </ac:spMkLst>
        </pc:spChg>
        <pc:spChg chg="add mod">
          <ac:chgData name="Agustin Olivo" userId="8d630fca-09ec-469f-88ae-dc625f0272e4" providerId="ADAL" clId="{9C8D1B59-5EF0-4760-8413-4626BBABA36D}" dt="2024-11-01T15:32:57.743" v="9707" actId="1038"/>
          <ac:spMkLst>
            <pc:docMk/>
            <pc:sldMk cId="2562750660" sldId="317"/>
            <ac:spMk id="24" creationId="{6AB71E93-2BBE-6EDB-9C9B-AB6293874A1B}"/>
          </ac:spMkLst>
        </pc:spChg>
        <pc:spChg chg="add mod">
          <ac:chgData name="Agustin Olivo" userId="8d630fca-09ec-469f-88ae-dc625f0272e4" providerId="ADAL" clId="{9C8D1B59-5EF0-4760-8413-4626BBABA36D}" dt="2024-11-01T15:32:57.743" v="9707" actId="1038"/>
          <ac:spMkLst>
            <pc:docMk/>
            <pc:sldMk cId="2562750660" sldId="317"/>
            <ac:spMk id="25" creationId="{CD0565DE-E23E-E29E-FE39-4D441EB58B8B}"/>
          </ac:spMkLst>
        </pc:spChg>
        <pc:spChg chg="add mod">
          <ac:chgData name="Agustin Olivo" userId="8d630fca-09ec-469f-88ae-dc625f0272e4" providerId="ADAL" clId="{9C8D1B59-5EF0-4760-8413-4626BBABA36D}" dt="2024-11-01T15:43:02.196" v="9976" actId="1076"/>
          <ac:spMkLst>
            <pc:docMk/>
            <pc:sldMk cId="2562750660" sldId="317"/>
            <ac:spMk id="26" creationId="{CFD5781C-D6CA-32D9-1693-91F37FB4ECDB}"/>
          </ac:spMkLst>
        </pc:spChg>
        <pc:spChg chg="add mod">
          <ac:chgData name="Agustin Olivo" userId="8d630fca-09ec-469f-88ae-dc625f0272e4" providerId="ADAL" clId="{9C8D1B59-5EF0-4760-8413-4626BBABA36D}" dt="2024-11-01T15:33:04.830" v="9715" actId="20577"/>
          <ac:spMkLst>
            <pc:docMk/>
            <pc:sldMk cId="2562750660" sldId="317"/>
            <ac:spMk id="27" creationId="{472A74B4-0272-0FA5-DBAC-E07F4CC7C02E}"/>
          </ac:spMkLst>
        </pc:spChg>
        <pc:picChg chg="add del mod">
          <ac:chgData name="Agustin Olivo" userId="8d630fca-09ec-469f-88ae-dc625f0272e4" providerId="ADAL" clId="{9C8D1B59-5EF0-4760-8413-4626BBABA36D}" dt="2024-10-29T18:26:29.879" v="8708" actId="478"/>
          <ac:picMkLst>
            <pc:docMk/>
            <pc:sldMk cId="2562750660" sldId="317"/>
            <ac:picMk id="4" creationId="{0B27A2C3-9241-E8A5-8D2D-4AFF1815053A}"/>
          </ac:picMkLst>
        </pc:picChg>
        <pc:picChg chg="add del mod">
          <ac:chgData name="Agustin Olivo" userId="8d630fca-09ec-469f-88ae-dc625f0272e4" providerId="ADAL" clId="{9C8D1B59-5EF0-4760-8413-4626BBABA36D}" dt="2024-11-01T14:30:48.676" v="9135" actId="478"/>
          <ac:picMkLst>
            <pc:docMk/>
            <pc:sldMk cId="2562750660" sldId="317"/>
            <ac:picMk id="5" creationId="{A7F1009A-D234-C7D2-FDB3-14643EE844D1}"/>
          </ac:picMkLst>
        </pc:picChg>
        <pc:picChg chg="add del mod">
          <ac:chgData name="Agustin Olivo" userId="8d630fca-09ec-469f-88ae-dc625f0272e4" providerId="ADAL" clId="{9C8D1B59-5EF0-4760-8413-4626BBABA36D}" dt="2024-11-01T14:30:49.085" v="9136" actId="478"/>
          <ac:picMkLst>
            <pc:docMk/>
            <pc:sldMk cId="2562750660" sldId="317"/>
            <ac:picMk id="6" creationId="{9906E976-261D-85D8-A212-7BEF8C0B6BD2}"/>
          </ac:picMkLst>
        </pc:picChg>
        <pc:picChg chg="add del ord">
          <ac:chgData name="Agustin Olivo" userId="8d630fca-09ec-469f-88ae-dc625f0272e4" providerId="ADAL" clId="{9C8D1B59-5EF0-4760-8413-4626BBABA36D}" dt="2024-11-01T15:23:09.370" v="9207" actId="478"/>
          <ac:picMkLst>
            <pc:docMk/>
            <pc:sldMk cId="2562750660" sldId="317"/>
            <ac:picMk id="8" creationId="{133DD238-CA9E-0240-C980-1DEFF202C272}"/>
          </ac:picMkLst>
        </pc:picChg>
        <pc:picChg chg="add mod ord">
          <ac:chgData name="Agustin Olivo" userId="8d630fca-09ec-469f-88ae-dc625f0272e4" providerId="ADAL" clId="{9C8D1B59-5EF0-4760-8413-4626BBABA36D}" dt="2024-11-01T15:32:57.743" v="9707" actId="1038"/>
          <ac:picMkLst>
            <pc:docMk/>
            <pc:sldMk cId="2562750660" sldId="317"/>
            <ac:picMk id="12" creationId="{06705D7B-68BA-8D66-95C0-F141AA2887CB}"/>
          </ac:picMkLst>
        </pc:picChg>
      </pc:sldChg>
      <pc:sldChg chg="addSp modSp add del mod">
        <pc:chgData name="Agustin Olivo" userId="8d630fca-09ec-469f-88ae-dc625f0272e4" providerId="ADAL" clId="{9C8D1B59-5EF0-4760-8413-4626BBABA36D}" dt="2024-11-01T15:35:04.434" v="9807" actId="2696"/>
        <pc:sldMkLst>
          <pc:docMk/>
          <pc:sldMk cId="3681154079" sldId="318"/>
        </pc:sldMkLst>
        <pc:spChg chg="add mod">
          <ac:chgData name="Agustin Olivo" userId="8d630fca-09ec-469f-88ae-dc625f0272e4" providerId="ADAL" clId="{9C8D1B59-5EF0-4760-8413-4626BBABA36D}" dt="2024-10-29T18:39:25.606" v="8777" actId="1076"/>
          <ac:spMkLst>
            <pc:docMk/>
            <pc:sldMk cId="3681154079" sldId="318"/>
            <ac:spMk id="3" creationId="{61ED476A-6635-D6DE-01A3-3821497A89AB}"/>
          </ac:spMkLst>
        </pc:spChg>
        <pc:picChg chg="add mod">
          <ac:chgData name="Agustin Olivo" userId="8d630fca-09ec-469f-88ae-dc625f0272e4" providerId="ADAL" clId="{9C8D1B59-5EF0-4760-8413-4626BBABA36D}" dt="2024-10-29T18:39:22.779" v="8776" actId="14100"/>
          <ac:picMkLst>
            <pc:docMk/>
            <pc:sldMk cId="3681154079" sldId="318"/>
            <ac:picMk id="2" creationId="{1A6257C1-AF4C-8843-2EFD-876B94C53FB9}"/>
          </ac:picMkLst>
        </pc:picChg>
        <pc:picChg chg="add mod">
          <ac:chgData name="Agustin Olivo" userId="8d630fca-09ec-469f-88ae-dc625f0272e4" providerId="ADAL" clId="{9C8D1B59-5EF0-4760-8413-4626BBABA36D}" dt="2024-10-29T18:41:37.381" v="8781" actId="1076"/>
          <ac:picMkLst>
            <pc:docMk/>
            <pc:sldMk cId="3681154079" sldId="318"/>
            <ac:picMk id="4" creationId="{B083C56F-DE66-EE81-6EE5-2472FB299AA1}"/>
          </ac:picMkLst>
        </pc:picChg>
      </pc:sldChg>
      <pc:sldChg chg="add del">
        <pc:chgData name="Agustin Olivo" userId="8d630fca-09ec-469f-88ae-dc625f0272e4" providerId="ADAL" clId="{9C8D1B59-5EF0-4760-8413-4626BBABA36D}" dt="2024-11-01T15:35:04.434" v="9807" actId="2696"/>
        <pc:sldMkLst>
          <pc:docMk/>
          <pc:sldMk cId="3964085703" sldId="319"/>
        </pc:sldMkLst>
      </pc:sldChg>
      <pc:sldChg chg="addSp delSp modSp add del mod">
        <pc:chgData name="Agustin Olivo" userId="8d630fca-09ec-469f-88ae-dc625f0272e4" providerId="ADAL" clId="{9C8D1B59-5EF0-4760-8413-4626BBABA36D}" dt="2024-11-01T15:35:04.434" v="9807" actId="2696"/>
        <pc:sldMkLst>
          <pc:docMk/>
          <pc:sldMk cId="2425476954" sldId="320"/>
        </pc:sldMkLst>
        <pc:spChg chg="add del mod">
          <ac:chgData name="Agustin Olivo" userId="8d630fca-09ec-469f-88ae-dc625f0272e4" providerId="ADAL" clId="{9C8D1B59-5EF0-4760-8413-4626BBABA36D}" dt="2024-10-30T14:47:51.250" v="8820" actId="478"/>
          <ac:spMkLst>
            <pc:docMk/>
            <pc:sldMk cId="2425476954" sldId="320"/>
            <ac:spMk id="7" creationId="{0A47FB2F-4770-0F20-5A59-E847506DD3F5}"/>
          </ac:spMkLst>
        </pc:spChg>
        <pc:spChg chg="add mod">
          <ac:chgData name="Agustin Olivo" userId="8d630fca-09ec-469f-88ae-dc625f0272e4" providerId="ADAL" clId="{9C8D1B59-5EF0-4760-8413-4626BBABA36D}" dt="2024-10-30T14:47:56.801" v="8821" actId="1076"/>
          <ac:spMkLst>
            <pc:docMk/>
            <pc:sldMk cId="2425476954" sldId="320"/>
            <ac:spMk id="8" creationId="{67E32DDC-F692-CC9A-6F19-3550C0799833}"/>
          </ac:spMkLst>
        </pc:spChg>
        <pc:picChg chg="add mod">
          <ac:chgData name="Agustin Olivo" userId="8d630fca-09ec-469f-88ae-dc625f0272e4" providerId="ADAL" clId="{9C8D1B59-5EF0-4760-8413-4626BBABA36D}" dt="2024-10-30T14:41:38.337" v="8786" actId="14100"/>
          <ac:picMkLst>
            <pc:docMk/>
            <pc:sldMk cId="2425476954" sldId="320"/>
            <ac:picMk id="2" creationId="{E6C54630-D852-A15E-CA96-03CF264AFA6C}"/>
          </ac:picMkLst>
        </pc:picChg>
        <pc:picChg chg="add del">
          <ac:chgData name="Agustin Olivo" userId="8d630fca-09ec-469f-88ae-dc625f0272e4" providerId="ADAL" clId="{9C8D1B59-5EF0-4760-8413-4626BBABA36D}" dt="2024-10-30T14:43:01.012" v="8788" actId="478"/>
          <ac:picMkLst>
            <pc:docMk/>
            <pc:sldMk cId="2425476954" sldId="320"/>
            <ac:picMk id="3" creationId="{806EEF15-DE42-8AFD-8111-CD38249FF339}"/>
          </ac:picMkLst>
        </pc:picChg>
        <pc:picChg chg="add mod modCrop">
          <ac:chgData name="Agustin Olivo" userId="8d630fca-09ec-469f-88ae-dc625f0272e4" providerId="ADAL" clId="{9C8D1B59-5EF0-4760-8413-4626BBABA36D}" dt="2024-10-30T14:43:50.731" v="8793" actId="14100"/>
          <ac:picMkLst>
            <pc:docMk/>
            <pc:sldMk cId="2425476954" sldId="320"/>
            <ac:picMk id="4" creationId="{E70C7BA7-78FB-613C-6FDE-38B3E26C9C53}"/>
          </ac:picMkLst>
        </pc:picChg>
        <pc:picChg chg="add del mod">
          <ac:chgData name="Agustin Olivo" userId="8d630fca-09ec-469f-88ae-dc625f0272e4" providerId="ADAL" clId="{9C8D1B59-5EF0-4760-8413-4626BBABA36D}" dt="2024-10-30T14:47:44.315" v="8819" actId="478"/>
          <ac:picMkLst>
            <pc:docMk/>
            <pc:sldMk cId="2425476954" sldId="320"/>
            <ac:picMk id="6" creationId="{54B750DA-9904-63E1-020D-D0FD8790FBD1}"/>
          </ac:picMkLst>
        </pc:picChg>
        <pc:picChg chg="add mod">
          <ac:chgData name="Agustin Olivo" userId="8d630fca-09ec-469f-88ae-dc625f0272e4" providerId="ADAL" clId="{9C8D1B59-5EF0-4760-8413-4626BBABA36D}" dt="2024-10-30T14:47:56.801" v="8821" actId="1076"/>
          <ac:picMkLst>
            <pc:docMk/>
            <pc:sldMk cId="2425476954" sldId="320"/>
            <ac:picMk id="10" creationId="{7D47EC98-BC59-0FBB-1EF7-0E2029BEE3D6}"/>
          </ac:picMkLst>
        </pc:picChg>
      </pc:sldChg>
      <pc:sldChg chg="addSp delSp modSp add del mod ord">
        <pc:chgData name="Agustin Olivo" userId="8d630fca-09ec-469f-88ae-dc625f0272e4" providerId="ADAL" clId="{9C8D1B59-5EF0-4760-8413-4626BBABA36D}" dt="2024-11-01T15:35:04.434" v="9807" actId="2696"/>
        <pc:sldMkLst>
          <pc:docMk/>
          <pc:sldMk cId="21915000" sldId="321"/>
        </pc:sldMkLst>
        <pc:spChg chg="add mod">
          <ac:chgData name="Agustin Olivo" userId="8d630fca-09ec-469f-88ae-dc625f0272e4" providerId="ADAL" clId="{9C8D1B59-5EF0-4760-8413-4626BBABA36D}" dt="2024-10-30T17:28:37.192" v="9077" actId="20577"/>
          <ac:spMkLst>
            <pc:docMk/>
            <pc:sldMk cId="21915000" sldId="321"/>
            <ac:spMk id="2" creationId="{E4EBC531-DD02-6D39-F22C-A2AA44D7F124}"/>
          </ac:spMkLst>
        </pc:spChg>
        <pc:spChg chg="add mod">
          <ac:chgData name="Agustin Olivo" userId="8d630fca-09ec-469f-88ae-dc625f0272e4" providerId="ADAL" clId="{9C8D1B59-5EF0-4760-8413-4626BBABA36D}" dt="2024-10-30T15:23:55.236" v="8875"/>
          <ac:spMkLst>
            <pc:docMk/>
            <pc:sldMk cId="21915000" sldId="321"/>
            <ac:spMk id="5" creationId="{6EBB27FC-5F85-D6CB-39B2-2159B8A92F56}"/>
          </ac:spMkLst>
        </pc:spChg>
        <pc:spChg chg="add mod">
          <ac:chgData name="Agustin Olivo" userId="8d630fca-09ec-469f-88ae-dc625f0272e4" providerId="ADAL" clId="{9C8D1B59-5EF0-4760-8413-4626BBABA36D}" dt="2024-10-30T15:24:20.776" v="8925" actId="20577"/>
          <ac:spMkLst>
            <pc:docMk/>
            <pc:sldMk cId="21915000" sldId="321"/>
            <ac:spMk id="6" creationId="{441AE741-6503-C510-2FE1-24EC5B0213D7}"/>
          </ac:spMkLst>
        </pc:spChg>
        <pc:spChg chg="add mod">
          <ac:chgData name="Agustin Olivo" userId="8d630fca-09ec-469f-88ae-dc625f0272e4" providerId="ADAL" clId="{9C8D1B59-5EF0-4760-8413-4626BBABA36D}" dt="2024-10-30T17:29:09.387" v="9086" actId="1076"/>
          <ac:spMkLst>
            <pc:docMk/>
            <pc:sldMk cId="21915000" sldId="321"/>
            <ac:spMk id="11" creationId="{49964953-FD5A-02BB-C39A-C904147AF6B6}"/>
          </ac:spMkLst>
        </pc:spChg>
        <pc:spChg chg="add del mod">
          <ac:chgData name="Agustin Olivo" userId="8d630fca-09ec-469f-88ae-dc625f0272e4" providerId="ADAL" clId="{9C8D1B59-5EF0-4760-8413-4626BBABA36D}" dt="2024-10-30T17:28:41.639" v="9078" actId="478"/>
          <ac:spMkLst>
            <pc:docMk/>
            <pc:sldMk cId="21915000" sldId="321"/>
            <ac:spMk id="12" creationId="{F3B01E04-7EFE-D10A-1C61-674B52A4EBAD}"/>
          </ac:spMkLst>
        </pc:spChg>
        <pc:spChg chg="add del mod">
          <ac:chgData name="Agustin Olivo" userId="8d630fca-09ec-469f-88ae-dc625f0272e4" providerId="ADAL" clId="{9C8D1B59-5EF0-4760-8413-4626BBABA36D}" dt="2024-10-30T17:28:17.392" v="9005" actId="478"/>
          <ac:spMkLst>
            <pc:docMk/>
            <pc:sldMk cId="21915000" sldId="321"/>
            <ac:spMk id="13" creationId="{EA93447F-A886-C543-470E-FA24EC5F07B1}"/>
          </ac:spMkLst>
        </pc:spChg>
        <pc:spChg chg="add del mod">
          <ac:chgData name="Agustin Olivo" userId="8d630fca-09ec-469f-88ae-dc625f0272e4" providerId="ADAL" clId="{9C8D1B59-5EF0-4760-8413-4626BBABA36D}" dt="2024-10-30T17:28:19.526" v="9007" actId="478"/>
          <ac:spMkLst>
            <pc:docMk/>
            <pc:sldMk cId="21915000" sldId="321"/>
            <ac:spMk id="14" creationId="{1BD6C3D4-D0D7-79EF-2135-81A62017FEB8}"/>
          </ac:spMkLst>
        </pc:spChg>
        <pc:picChg chg="add del mod modCrop">
          <ac:chgData name="Agustin Olivo" userId="8d630fca-09ec-469f-88ae-dc625f0272e4" providerId="ADAL" clId="{9C8D1B59-5EF0-4760-8413-4626BBABA36D}" dt="2024-10-30T17:29:24.246" v="9087" actId="478"/>
          <ac:picMkLst>
            <pc:docMk/>
            <pc:sldMk cId="21915000" sldId="321"/>
            <ac:picMk id="4" creationId="{B0458EB8-F8B1-0055-CEB3-71BAD3129CA6}"/>
          </ac:picMkLst>
        </pc:picChg>
        <pc:picChg chg="add del mod modCrop">
          <ac:chgData name="Agustin Olivo" userId="8d630fca-09ec-469f-88ae-dc625f0272e4" providerId="ADAL" clId="{9C8D1B59-5EF0-4760-8413-4626BBABA36D}" dt="2024-10-30T17:28:44.974" v="9079" actId="478"/>
          <ac:picMkLst>
            <pc:docMk/>
            <pc:sldMk cId="21915000" sldId="321"/>
            <ac:picMk id="8" creationId="{7C667EDD-07C3-932B-DC12-0B606AE78C1F}"/>
          </ac:picMkLst>
        </pc:picChg>
        <pc:picChg chg="add del mod modCrop">
          <ac:chgData name="Agustin Olivo" userId="8d630fca-09ec-469f-88ae-dc625f0272e4" providerId="ADAL" clId="{9C8D1B59-5EF0-4760-8413-4626BBABA36D}" dt="2024-10-30T17:28:18.613" v="9006" actId="478"/>
          <ac:picMkLst>
            <pc:docMk/>
            <pc:sldMk cId="21915000" sldId="321"/>
            <ac:picMk id="10" creationId="{E0DF8BCD-EEC1-7656-7F47-1930D84F0FC8}"/>
          </ac:picMkLst>
        </pc:picChg>
        <pc:picChg chg="add mod">
          <ac:chgData name="Agustin Olivo" userId="8d630fca-09ec-469f-88ae-dc625f0272e4" providerId="ADAL" clId="{9C8D1B59-5EF0-4760-8413-4626BBABA36D}" dt="2024-10-30T17:29:07.422" v="9085" actId="1076"/>
          <ac:picMkLst>
            <pc:docMk/>
            <pc:sldMk cId="21915000" sldId="321"/>
            <ac:picMk id="16" creationId="{EACE5344-D4FF-92CD-A925-CC709725E81B}"/>
          </ac:picMkLst>
        </pc:picChg>
        <pc:picChg chg="add mod">
          <ac:chgData name="Agustin Olivo" userId="8d630fca-09ec-469f-88ae-dc625f0272e4" providerId="ADAL" clId="{9C8D1B59-5EF0-4760-8413-4626BBABA36D}" dt="2024-10-30T17:29:06.296" v="9084" actId="14100"/>
          <ac:picMkLst>
            <pc:docMk/>
            <pc:sldMk cId="21915000" sldId="321"/>
            <ac:picMk id="18" creationId="{95C35894-B5DF-F399-D7DA-7C88135870E6}"/>
          </ac:picMkLst>
        </pc:picChg>
        <pc:picChg chg="add mod">
          <ac:chgData name="Agustin Olivo" userId="8d630fca-09ec-469f-88ae-dc625f0272e4" providerId="ADAL" clId="{9C8D1B59-5EF0-4760-8413-4626BBABA36D}" dt="2024-10-30T17:30:04.034" v="9092" actId="14100"/>
          <ac:picMkLst>
            <pc:docMk/>
            <pc:sldMk cId="21915000" sldId="321"/>
            <ac:picMk id="20" creationId="{30BC4502-4B71-E29F-38F6-AC6C197E992E}"/>
          </ac:picMkLst>
        </pc:picChg>
      </pc:sldChg>
      <pc:sldChg chg="addSp modSp add del mod ord">
        <pc:chgData name="Agustin Olivo" userId="8d630fca-09ec-469f-88ae-dc625f0272e4" providerId="ADAL" clId="{9C8D1B59-5EF0-4760-8413-4626BBABA36D}" dt="2024-11-01T15:35:04.434" v="9807" actId="2696"/>
        <pc:sldMkLst>
          <pc:docMk/>
          <pc:sldMk cId="3548895508" sldId="322"/>
        </pc:sldMkLst>
        <pc:picChg chg="add mod">
          <ac:chgData name="Agustin Olivo" userId="8d630fca-09ec-469f-88ae-dc625f0272e4" providerId="ADAL" clId="{9C8D1B59-5EF0-4760-8413-4626BBABA36D}" dt="2024-10-30T16:45:55.212" v="8954" actId="14100"/>
          <ac:picMkLst>
            <pc:docMk/>
            <pc:sldMk cId="3548895508" sldId="322"/>
            <ac:picMk id="3" creationId="{5D6B6CBC-5531-63E5-99C9-F6D0C16E3317}"/>
          </ac:picMkLst>
        </pc:picChg>
      </pc:sldChg>
      <pc:sldChg chg="addSp delSp modSp add mod ord">
        <pc:chgData name="Agustin Olivo" userId="8d630fca-09ec-469f-88ae-dc625f0272e4" providerId="ADAL" clId="{9C8D1B59-5EF0-4760-8413-4626BBABA36D}" dt="2024-11-01T15:31:23.370" v="9650" actId="20577"/>
        <pc:sldMkLst>
          <pc:docMk/>
          <pc:sldMk cId="1782479781" sldId="323"/>
        </pc:sldMkLst>
        <pc:spChg chg="add mod">
          <ac:chgData name="Agustin Olivo" userId="8d630fca-09ec-469f-88ae-dc625f0272e4" providerId="ADAL" clId="{9C8D1B59-5EF0-4760-8413-4626BBABA36D}" dt="2024-11-01T13:59:06.349" v="9132" actId="1036"/>
          <ac:spMkLst>
            <pc:docMk/>
            <pc:sldMk cId="1782479781" sldId="323"/>
            <ac:spMk id="5" creationId="{C0B7EDE9-D1EC-C9A8-441F-2131F896AF5B}"/>
          </ac:spMkLst>
        </pc:spChg>
        <pc:spChg chg="add mod">
          <ac:chgData name="Agustin Olivo" userId="8d630fca-09ec-469f-88ae-dc625f0272e4" providerId="ADAL" clId="{9C8D1B59-5EF0-4760-8413-4626BBABA36D}" dt="2024-11-01T15:31:23.370" v="9650" actId="20577"/>
          <ac:spMkLst>
            <pc:docMk/>
            <pc:sldMk cId="1782479781" sldId="323"/>
            <ac:spMk id="6" creationId="{82685AB1-7E8D-929A-6F4F-F9380DC03122}"/>
          </ac:spMkLst>
        </pc:spChg>
        <pc:picChg chg="add del">
          <ac:chgData name="Agustin Olivo" userId="8d630fca-09ec-469f-88ae-dc625f0272e4" providerId="ADAL" clId="{9C8D1B59-5EF0-4760-8413-4626BBABA36D}" dt="2024-10-30T17:34:22.082" v="9094" actId="478"/>
          <ac:picMkLst>
            <pc:docMk/>
            <pc:sldMk cId="1782479781" sldId="323"/>
            <ac:picMk id="2" creationId="{7F8B0223-234B-60B0-A6F5-F5DA03DE8449}"/>
          </ac:picMkLst>
        </pc:picChg>
        <pc:picChg chg="add mod">
          <ac:chgData name="Agustin Olivo" userId="8d630fca-09ec-469f-88ae-dc625f0272e4" providerId="ADAL" clId="{9C8D1B59-5EF0-4760-8413-4626BBABA36D}" dt="2024-11-01T15:31:09.593" v="9627" actId="1076"/>
          <ac:picMkLst>
            <pc:docMk/>
            <pc:sldMk cId="1782479781" sldId="323"/>
            <ac:picMk id="3" creationId="{1C117AC4-0A7D-8A8A-979A-057D8A71BC45}"/>
          </ac:picMkLst>
        </pc:picChg>
        <pc:picChg chg="add mod modCrop">
          <ac:chgData name="Agustin Olivo" userId="8d630fca-09ec-469f-88ae-dc625f0272e4" providerId="ADAL" clId="{9C8D1B59-5EF0-4760-8413-4626BBABA36D}" dt="2024-10-30T17:38:36.090" v="9126" actId="14100"/>
          <ac:picMkLst>
            <pc:docMk/>
            <pc:sldMk cId="1782479781" sldId="323"/>
            <ac:picMk id="4" creationId="{F85D05EA-23D9-5358-77E4-531D0AD29A64}"/>
          </ac:picMkLst>
        </pc:picChg>
      </pc:sldChg>
      <pc:sldChg chg="addSp delSp modSp add mod ord">
        <pc:chgData name="Agustin Olivo" userId="8d630fca-09ec-469f-88ae-dc625f0272e4" providerId="ADAL" clId="{9C8D1B59-5EF0-4760-8413-4626BBABA36D}" dt="2024-11-01T15:42:47.547" v="9974" actId="1076"/>
        <pc:sldMkLst>
          <pc:docMk/>
          <pc:sldMk cId="3284469545" sldId="324"/>
        </pc:sldMkLst>
        <pc:spChg chg="add mod">
          <ac:chgData name="Agustin Olivo" userId="8d630fca-09ec-469f-88ae-dc625f0272e4" providerId="ADAL" clId="{9C8D1B59-5EF0-4760-8413-4626BBABA36D}" dt="2024-11-01T15:30:56.963" v="9625" actId="14100"/>
          <ac:spMkLst>
            <pc:docMk/>
            <pc:sldMk cId="3284469545" sldId="324"/>
            <ac:spMk id="5" creationId="{32679057-25D0-71EF-A105-B86B0EC7B164}"/>
          </ac:spMkLst>
        </pc:spChg>
        <pc:spChg chg="add mod">
          <ac:chgData name="Agustin Olivo" userId="8d630fca-09ec-469f-88ae-dc625f0272e4" providerId="ADAL" clId="{9C8D1B59-5EF0-4760-8413-4626BBABA36D}" dt="2024-11-01T15:31:33.251" v="9651"/>
          <ac:spMkLst>
            <pc:docMk/>
            <pc:sldMk cId="3284469545" sldId="324"/>
            <ac:spMk id="6" creationId="{F798E32B-15A0-1B6A-60FD-3C00C2B1CF29}"/>
          </ac:spMkLst>
        </pc:spChg>
        <pc:spChg chg="add mod">
          <ac:chgData name="Agustin Olivo" userId="8d630fca-09ec-469f-88ae-dc625f0272e4" providerId="ADAL" clId="{9C8D1B59-5EF0-4760-8413-4626BBABA36D}" dt="2024-11-01T15:31:50.328" v="9661" actId="1037"/>
          <ac:spMkLst>
            <pc:docMk/>
            <pc:sldMk cId="3284469545" sldId="324"/>
            <ac:spMk id="7" creationId="{F3B50278-C71A-00E6-53F3-E88F0C2EFFEC}"/>
          </ac:spMkLst>
        </pc:spChg>
        <pc:spChg chg="add mod">
          <ac:chgData name="Agustin Olivo" userId="8d630fca-09ec-469f-88ae-dc625f0272e4" providerId="ADAL" clId="{9C8D1B59-5EF0-4760-8413-4626BBABA36D}" dt="2024-11-01T15:32:11.623" v="9683" actId="20577"/>
          <ac:spMkLst>
            <pc:docMk/>
            <pc:sldMk cId="3284469545" sldId="324"/>
            <ac:spMk id="8" creationId="{82417AC2-07D6-707F-DA93-1DB7AE38B6DC}"/>
          </ac:spMkLst>
        </pc:spChg>
        <pc:spChg chg="add mod">
          <ac:chgData name="Agustin Olivo" userId="8d630fca-09ec-469f-88ae-dc625f0272e4" providerId="ADAL" clId="{9C8D1B59-5EF0-4760-8413-4626BBABA36D}" dt="2024-11-01T15:32:07.482" v="9676" actId="20577"/>
          <ac:spMkLst>
            <pc:docMk/>
            <pc:sldMk cId="3284469545" sldId="324"/>
            <ac:spMk id="9" creationId="{65BEA308-C5CE-3BC7-F361-B217082320B8}"/>
          </ac:spMkLst>
        </pc:spChg>
        <pc:spChg chg="add mod">
          <ac:chgData name="Agustin Olivo" userId="8d630fca-09ec-469f-88ae-dc625f0272e4" providerId="ADAL" clId="{9C8D1B59-5EF0-4760-8413-4626BBABA36D}" dt="2024-11-01T15:32:02.305" v="9667" actId="1076"/>
          <ac:spMkLst>
            <pc:docMk/>
            <pc:sldMk cId="3284469545" sldId="324"/>
            <ac:spMk id="10" creationId="{54807EF9-65ED-AE7F-2FF4-39DD34224D03}"/>
          </ac:spMkLst>
        </pc:spChg>
        <pc:spChg chg="add mod">
          <ac:chgData name="Agustin Olivo" userId="8d630fca-09ec-469f-88ae-dc625f0272e4" providerId="ADAL" clId="{9C8D1B59-5EF0-4760-8413-4626BBABA36D}" dt="2024-11-01T15:42:47.547" v="9974" actId="1076"/>
          <ac:spMkLst>
            <pc:docMk/>
            <pc:sldMk cId="3284469545" sldId="324"/>
            <ac:spMk id="11" creationId="{F62F4CA3-61DA-8F64-9999-96B3A23523F6}"/>
          </ac:spMkLst>
        </pc:spChg>
        <pc:spChg chg="add mod">
          <ac:chgData name="Agustin Olivo" userId="8d630fca-09ec-469f-88ae-dc625f0272e4" providerId="ADAL" clId="{9C8D1B59-5EF0-4760-8413-4626BBABA36D}" dt="2024-11-01T15:42:41.467" v="9970" actId="14100"/>
          <ac:spMkLst>
            <pc:docMk/>
            <pc:sldMk cId="3284469545" sldId="324"/>
            <ac:spMk id="12" creationId="{F1A34DFB-2ADB-387D-D5D3-67261F52F89C}"/>
          </ac:spMkLst>
        </pc:spChg>
        <pc:picChg chg="add del mod modCrop">
          <ac:chgData name="Agustin Olivo" userId="8d630fca-09ec-469f-88ae-dc625f0272e4" providerId="ADAL" clId="{9C8D1B59-5EF0-4760-8413-4626BBABA36D}" dt="2024-10-30T17:36:55.445" v="9103" actId="478"/>
          <ac:picMkLst>
            <pc:docMk/>
            <pc:sldMk cId="3284469545" sldId="324"/>
            <ac:picMk id="2" creationId="{7CD1A857-44D6-E402-D138-7139D3AC4A42}"/>
          </ac:picMkLst>
        </pc:picChg>
        <pc:picChg chg="add mod modCrop">
          <ac:chgData name="Agustin Olivo" userId="8d630fca-09ec-469f-88ae-dc625f0272e4" providerId="ADAL" clId="{9C8D1B59-5EF0-4760-8413-4626BBABA36D}" dt="2024-11-01T15:33:27.170" v="9722" actId="1076"/>
          <ac:picMkLst>
            <pc:docMk/>
            <pc:sldMk cId="3284469545" sldId="324"/>
            <ac:picMk id="3" creationId="{B67BA551-CCCB-B3D1-7CD9-F9FCE9B103E6}"/>
          </ac:picMkLst>
        </pc:picChg>
        <pc:picChg chg="add mod modCrop">
          <ac:chgData name="Agustin Olivo" userId="8d630fca-09ec-469f-88ae-dc625f0272e4" providerId="ADAL" clId="{9C8D1B59-5EF0-4760-8413-4626BBABA36D}" dt="2024-10-30T17:38:17.827" v="9123" actId="14100"/>
          <ac:picMkLst>
            <pc:docMk/>
            <pc:sldMk cId="3284469545" sldId="324"/>
            <ac:picMk id="4" creationId="{1828FCD1-CF8F-215E-1B1B-3061C6569627}"/>
          </ac:picMkLst>
        </pc:picChg>
      </pc:sldChg>
      <pc:sldChg chg="add del">
        <pc:chgData name="Agustin Olivo" userId="8d630fca-09ec-469f-88ae-dc625f0272e4" providerId="ADAL" clId="{9C8D1B59-5EF0-4760-8413-4626BBABA36D}" dt="2024-11-01T15:35:08.403" v="9808" actId="2696"/>
        <pc:sldMkLst>
          <pc:docMk/>
          <pc:sldMk cId="782027612" sldId="325"/>
        </pc:sldMkLst>
      </pc:sldChg>
      <pc:sldChg chg="add del">
        <pc:chgData name="Agustin Olivo" userId="8d630fca-09ec-469f-88ae-dc625f0272e4" providerId="ADAL" clId="{9C8D1B59-5EF0-4760-8413-4626BBABA36D}" dt="2024-11-01T15:35:08.403" v="9808" actId="2696"/>
        <pc:sldMkLst>
          <pc:docMk/>
          <pc:sldMk cId="4040462989" sldId="326"/>
        </pc:sldMkLst>
      </pc:sldChg>
      <pc:sldChg chg="add del">
        <pc:chgData name="Agustin Olivo" userId="8d630fca-09ec-469f-88ae-dc625f0272e4" providerId="ADAL" clId="{9C8D1B59-5EF0-4760-8413-4626BBABA36D}" dt="2024-11-01T15:35:08.403" v="9808" actId="2696"/>
        <pc:sldMkLst>
          <pc:docMk/>
          <pc:sldMk cId="1623210140" sldId="327"/>
        </pc:sldMkLst>
      </pc:sldChg>
      <pc:sldChg chg="delSp mod">
        <pc:chgData name="Agustin Olivo" userId="8d630fca-09ec-469f-88ae-dc625f0272e4" providerId="ADAL" clId="{9C8D1B59-5EF0-4760-8413-4626BBABA36D}" dt="2024-11-01T15:34:52.367" v="9806" actId="478"/>
        <pc:sldMkLst>
          <pc:docMk/>
          <pc:sldMk cId="2686794974" sldId="328"/>
        </pc:sldMkLst>
        <pc:spChg chg="del">
          <ac:chgData name="Agustin Olivo" userId="8d630fca-09ec-469f-88ae-dc625f0272e4" providerId="ADAL" clId="{9C8D1B59-5EF0-4760-8413-4626BBABA36D}" dt="2024-11-01T15:34:52.367" v="9806" actId="478"/>
          <ac:spMkLst>
            <pc:docMk/>
            <pc:sldMk cId="2686794974" sldId="328"/>
            <ac:spMk id="21" creationId="{141F0894-2E0E-95B8-58BE-9F6D4E782C48}"/>
          </ac:spMkLst>
        </pc:spChg>
        <pc:spChg chg="del">
          <ac:chgData name="Agustin Olivo" userId="8d630fca-09ec-469f-88ae-dc625f0272e4" providerId="ADAL" clId="{9C8D1B59-5EF0-4760-8413-4626BBABA36D}" dt="2024-11-01T15:34:50.936" v="9805" actId="478"/>
          <ac:spMkLst>
            <pc:docMk/>
            <pc:sldMk cId="2686794974" sldId="328"/>
            <ac:spMk id="26" creationId="{CFD5781C-D6CA-32D9-1693-91F37FB4ECDB}"/>
          </ac:spMkLst>
        </pc:spChg>
      </pc:sldChg>
      <pc:sldChg chg="del">
        <pc:chgData name="Agustin Olivo" userId="8d630fca-09ec-469f-88ae-dc625f0272e4" providerId="ADAL" clId="{9C8D1B59-5EF0-4760-8413-4626BBABA36D}" dt="2024-11-01T15:30:33.994" v="9616" actId="2696"/>
        <pc:sldMkLst>
          <pc:docMk/>
          <pc:sldMk cId="3007597461" sldId="328"/>
        </pc:sldMkLst>
      </pc:sldChg>
      <pc:sldChg chg="modSp add mod">
        <pc:chgData name="Agustin Olivo" userId="8d630fca-09ec-469f-88ae-dc625f0272e4" providerId="ADAL" clId="{9C8D1B59-5EF0-4760-8413-4626BBABA36D}" dt="2024-11-04T12:08:50.133" v="10052" actId="20577"/>
        <pc:sldMkLst>
          <pc:docMk/>
          <pc:sldMk cId="3551074203" sldId="329"/>
        </pc:sldMkLst>
        <pc:spChg chg="mod">
          <ac:chgData name="Agustin Olivo" userId="8d630fca-09ec-469f-88ae-dc625f0272e4" providerId="ADAL" clId="{9C8D1B59-5EF0-4760-8413-4626BBABA36D}" dt="2024-11-04T12:08:50.133" v="10052" actId="20577"/>
          <ac:spMkLst>
            <pc:docMk/>
            <pc:sldMk cId="3551074203" sldId="329"/>
            <ac:spMk id="5" creationId="{E833B19A-4273-9736-107B-E204DACCB7E3}"/>
          </ac:spMkLst>
        </pc:spChg>
      </pc:sldChg>
      <pc:sldChg chg="addSp delSp modSp new mod">
        <pc:chgData name="Agustin Olivo" userId="8d630fca-09ec-469f-88ae-dc625f0272e4" providerId="ADAL" clId="{9C8D1B59-5EF0-4760-8413-4626BBABA36D}" dt="2024-11-01T15:44:45.256" v="10006" actId="1076"/>
        <pc:sldMkLst>
          <pc:docMk/>
          <pc:sldMk cId="1067050793" sldId="330"/>
        </pc:sldMkLst>
        <pc:spChg chg="del">
          <ac:chgData name="Agustin Olivo" userId="8d630fca-09ec-469f-88ae-dc625f0272e4" providerId="ADAL" clId="{9C8D1B59-5EF0-4760-8413-4626BBABA36D}" dt="2024-11-01T15:40:34.701" v="9842" actId="478"/>
          <ac:spMkLst>
            <pc:docMk/>
            <pc:sldMk cId="1067050793" sldId="330"/>
            <ac:spMk id="2" creationId="{4489FC3A-6D6B-4BF3-7F0F-F225B3A5D2BF}"/>
          </ac:spMkLst>
        </pc:spChg>
        <pc:spChg chg="del">
          <ac:chgData name="Agustin Olivo" userId="8d630fca-09ec-469f-88ae-dc625f0272e4" providerId="ADAL" clId="{9C8D1B59-5EF0-4760-8413-4626BBABA36D}" dt="2024-11-01T15:40:34.171" v="9841" actId="478"/>
          <ac:spMkLst>
            <pc:docMk/>
            <pc:sldMk cId="1067050793" sldId="330"/>
            <ac:spMk id="3" creationId="{A07A2795-3BF6-31E9-C862-125C33429E32}"/>
          </ac:spMkLst>
        </pc:spChg>
        <pc:spChg chg="add mod">
          <ac:chgData name="Agustin Olivo" userId="8d630fca-09ec-469f-88ae-dc625f0272e4" providerId="ADAL" clId="{9C8D1B59-5EF0-4760-8413-4626BBABA36D}" dt="2024-11-01T15:41:00.818" v="9848" actId="1076"/>
          <ac:spMkLst>
            <pc:docMk/>
            <pc:sldMk cId="1067050793" sldId="330"/>
            <ac:spMk id="5" creationId="{1C340179-91F2-65D5-597A-4B1011324186}"/>
          </ac:spMkLst>
        </pc:spChg>
        <pc:spChg chg="add mod">
          <ac:chgData name="Agustin Olivo" userId="8d630fca-09ec-469f-88ae-dc625f0272e4" providerId="ADAL" clId="{9C8D1B59-5EF0-4760-8413-4626BBABA36D}" dt="2024-11-01T15:41:48.049" v="9863" actId="1076"/>
          <ac:spMkLst>
            <pc:docMk/>
            <pc:sldMk cId="1067050793" sldId="330"/>
            <ac:spMk id="6" creationId="{F97B515E-50D9-204F-E8D6-FEB7FEE84009}"/>
          </ac:spMkLst>
        </pc:spChg>
        <pc:spChg chg="add mod">
          <ac:chgData name="Agustin Olivo" userId="8d630fca-09ec-469f-88ae-dc625f0272e4" providerId="ADAL" clId="{9C8D1B59-5EF0-4760-8413-4626BBABA36D}" dt="2024-11-01T15:44:02.040" v="9997" actId="20577"/>
          <ac:spMkLst>
            <pc:docMk/>
            <pc:sldMk cId="1067050793" sldId="330"/>
            <ac:spMk id="7" creationId="{B9DE8FD4-1446-6B94-9938-2E9DD6ACC0D2}"/>
          </ac:spMkLst>
        </pc:spChg>
        <pc:spChg chg="add mod">
          <ac:chgData name="Agustin Olivo" userId="8d630fca-09ec-469f-88ae-dc625f0272e4" providerId="ADAL" clId="{9C8D1B59-5EF0-4760-8413-4626BBABA36D}" dt="2024-11-01T15:44:11.281" v="9999" actId="1076"/>
          <ac:spMkLst>
            <pc:docMk/>
            <pc:sldMk cId="1067050793" sldId="330"/>
            <ac:spMk id="8" creationId="{98B85972-0C3C-D809-AE5A-99BAC8EB50AF}"/>
          </ac:spMkLst>
        </pc:spChg>
        <pc:spChg chg="add mod">
          <ac:chgData name="Agustin Olivo" userId="8d630fca-09ec-469f-88ae-dc625f0272e4" providerId="ADAL" clId="{9C8D1B59-5EF0-4760-8413-4626BBABA36D}" dt="2024-11-01T15:41:59.178" v="9881" actId="20577"/>
          <ac:spMkLst>
            <pc:docMk/>
            <pc:sldMk cId="1067050793" sldId="330"/>
            <ac:spMk id="9" creationId="{B0CA7465-10D2-BC7E-002D-FB5B0961338C}"/>
          </ac:spMkLst>
        </pc:spChg>
        <pc:spChg chg="add mod">
          <ac:chgData name="Agustin Olivo" userId="8d630fca-09ec-469f-88ae-dc625f0272e4" providerId="ADAL" clId="{9C8D1B59-5EF0-4760-8413-4626BBABA36D}" dt="2024-11-01T15:43:20.360" v="9980" actId="1076"/>
          <ac:spMkLst>
            <pc:docMk/>
            <pc:sldMk cId="1067050793" sldId="330"/>
            <ac:spMk id="10" creationId="{08B4082B-28CA-FCD9-9749-CD9CF219FDD1}"/>
          </ac:spMkLst>
        </pc:spChg>
        <pc:spChg chg="add mod">
          <ac:chgData name="Agustin Olivo" userId="8d630fca-09ec-469f-88ae-dc625f0272e4" providerId="ADAL" clId="{9C8D1B59-5EF0-4760-8413-4626BBABA36D}" dt="2024-11-01T15:44:24.298" v="10002" actId="1076"/>
          <ac:spMkLst>
            <pc:docMk/>
            <pc:sldMk cId="1067050793" sldId="330"/>
            <ac:spMk id="11" creationId="{3F69DDFA-DB5B-E6EE-76B5-7996842CA564}"/>
          </ac:spMkLst>
        </pc:spChg>
        <pc:spChg chg="add mod">
          <ac:chgData name="Agustin Olivo" userId="8d630fca-09ec-469f-88ae-dc625f0272e4" providerId="ADAL" clId="{9C8D1B59-5EF0-4760-8413-4626BBABA36D}" dt="2024-11-01T15:44:37.013" v="10004" actId="1076"/>
          <ac:spMkLst>
            <pc:docMk/>
            <pc:sldMk cId="1067050793" sldId="330"/>
            <ac:spMk id="12" creationId="{8C029692-7A2C-90E9-3524-1066C29A9781}"/>
          </ac:spMkLst>
        </pc:spChg>
        <pc:spChg chg="add mod">
          <ac:chgData name="Agustin Olivo" userId="8d630fca-09ec-469f-88ae-dc625f0272e4" providerId="ADAL" clId="{9C8D1B59-5EF0-4760-8413-4626BBABA36D}" dt="2024-11-01T15:44:45.256" v="10006" actId="1076"/>
          <ac:spMkLst>
            <pc:docMk/>
            <pc:sldMk cId="1067050793" sldId="330"/>
            <ac:spMk id="13" creationId="{A4F7911E-CE5E-357A-087F-F92C54899282}"/>
          </ac:spMkLst>
        </pc:spChg>
        <pc:picChg chg="add mod modCrop">
          <ac:chgData name="Agustin Olivo" userId="8d630fca-09ec-469f-88ae-dc625f0272e4" providerId="ADAL" clId="{9C8D1B59-5EF0-4760-8413-4626BBABA36D}" dt="2024-11-01T15:40:44.944" v="9846" actId="14100"/>
          <ac:picMkLst>
            <pc:docMk/>
            <pc:sldMk cId="1067050793" sldId="330"/>
            <ac:picMk id="4" creationId="{14C7E1DE-7C5C-19C3-D203-3D4229AA3950}"/>
          </ac:picMkLst>
        </pc:picChg>
      </pc:sldChg>
      <pc:sldChg chg="addSp delSp modSp new mod">
        <pc:chgData name="Agustin Olivo" userId="8d630fca-09ec-469f-88ae-dc625f0272e4" providerId="ADAL" clId="{9C8D1B59-5EF0-4760-8413-4626BBABA36D}" dt="2024-11-13T15:53:06.795" v="10177" actId="14100"/>
        <pc:sldMkLst>
          <pc:docMk/>
          <pc:sldMk cId="3180164525" sldId="331"/>
        </pc:sldMkLst>
        <pc:spChg chg="del">
          <ac:chgData name="Agustin Olivo" userId="8d630fca-09ec-469f-88ae-dc625f0272e4" providerId="ADAL" clId="{9C8D1B59-5EF0-4760-8413-4626BBABA36D}" dt="2024-11-11T20:21:45.665" v="10054" actId="478"/>
          <ac:spMkLst>
            <pc:docMk/>
            <pc:sldMk cId="3180164525" sldId="331"/>
            <ac:spMk id="2" creationId="{D7827544-13F6-59FA-F03A-03BEAD793AD9}"/>
          </ac:spMkLst>
        </pc:spChg>
        <pc:spChg chg="del">
          <ac:chgData name="Agustin Olivo" userId="8d630fca-09ec-469f-88ae-dc625f0272e4" providerId="ADAL" clId="{9C8D1B59-5EF0-4760-8413-4626BBABA36D}" dt="2024-11-11T20:21:46.752" v="10055" actId="478"/>
          <ac:spMkLst>
            <pc:docMk/>
            <pc:sldMk cId="3180164525" sldId="331"/>
            <ac:spMk id="3" creationId="{7B0FD50F-DAB7-DC6E-280B-DA23AF68AECD}"/>
          </ac:spMkLst>
        </pc:spChg>
        <pc:spChg chg="add del mod">
          <ac:chgData name="Agustin Olivo" userId="8d630fca-09ec-469f-88ae-dc625f0272e4" providerId="ADAL" clId="{9C8D1B59-5EF0-4760-8413-4626BBABA36D}" dt="2024-11-13T15:52:55.499" v="10172" actId="478"/>
          <ac:spMkLst>
            <pc:docMk/>
            <pc:sldMk cId="3180164525" sldId="331"/>
            <ac:spMk id="6" creationId="{259DA3AC-0CDE-F576-B9A5-A2D6CDA5C877}"/>
          </ac:spMkLst>
        </pc:spChg>
        <pc:picChg chg="add del mod modCrop">
          <ac:chgData name="Agustin Olivo" userId="8d630fca-09ec-469f-88ae-dc625f0272e4" providerId="ADAL" clId="{9C8D1B59-5EF0-4760-8413-4626BBABA36D}" dt="2024-11-13T15:52:54.022" v="10171" actId="478"/>
          <ac:picMkLst>
            <pc:docMk/>
            <pc:sldMk cId="3180164525" sldId="331"/>
            <ac:picMk id="4" creationId="{14C573FB-F11A-6BE2-4B19-8CE23FBF77C9}"/>
          </ac:picMkLst>
        </pc:picChg>
        <pc:picChg chg="add del mod modCrop">
          <ac:chgData name="Agustin Olivo" userId="8d630fca-09ec-469f-88ae-dc625f0272e4" providerId="ADAL" clId="{9C8D1B59-5EF0-4760-8413-4626BBABA36D}" dt="2024-11-13T15:52:56.090" v="10173" actId="478"/>
          <ac:picMkLst>
            <pc:docMk/>
            <pc:sldMk cId="3180164525" sldId="331"/>
            <ac:picMk id="5" creationId="{2DC2A80F-2E30-52EF-24FD-BCD432ABF887}"/>
          </ac:picMkLst>
        </pc:picChg>
        <pc:picChg chg="add mod modCrop">
          <ac:chgData name="Agustin Olivo" userId="8d630fca-09ec-469f-88ae-dc625f0272e4" providerId="ADAL" clId="{9C8D1B59-5EF0-4760-8413-4626BBABA36D}" dt="2024-11-13T15:53:06.795" v="10177" actId="14100"/>
          <ac:picMkLst>
            <pc:docMk/>
            <pc:sldMk cId="3180164525" sldId="331"/>
            <ac:picMk id="7" creationId="{00594647-03B1-2358-A35B-18FE8729438A}"/>
          </ac:picMkLst>
        </pc:picChg>
      </pc:sldChg>
      <pc:sldChg chg="addSp delSp modSp add mod ord">
        <pc:chgData name="Agustin Olivo" userId="8d630fca-09ec-469f-88ae-dc625f0272e4" providerId="ADAL" clId="{9C8D1B59-5EF0-4760-8413-4626BBABA36D}" dt="2024-11-14T13:23:53.781" v="10269" actId="14100"/>
        <pc:sldMkLst>
          <pc:docMk/>
          <pc:sldMk cId="1788096349" sldId="332"/>
        </pc:sldMkLst>
        <pc:spChg chg="add del mod">
          <ac:chgData name="Agustin Olivo" userId="8d630fca-09ec-469f-88ae-dc625f0272e4" providerId="ADAL" clId="{9C8D1B59-5EF0-4760-8413-4626BBABA36D}" dt="2024-11-14T13:23:49.528" v="10268" actId="478"/>
          <ac:spMkLst>
            <pc:docMk/>
            <pc:sldMk cId="1788096349" sldId="332"/>
            <ac:spMk id="3" creationId="{A97768B1-EB63-501F-6E3D-35FA944484AC}"/>
          </ac:spMkLst>
        </pc:spChg>
        <pc:picChg chg="add del">
          <ac:chgData name="Agustin Olivo" userId="8d630fca-09ec-469f-88ae-dc625f0272e4" providerId="ADAL" clId="{9C8D1B59-5EF0-4760-8413-4626BBABA36D}" dt="2024-11-13T15:47:03.416" v="10166" actId="478"/>
          <ac:picMkLst>
            <pc:docMk/>
            <pc:sldMk cId="1788096349" sldId="332"/>
            <ac:picMk id="2" creationId="{66CCABAD-15F8-9F0E-D3C7-4A4BAC5C0085}"/>
          </ac:picMkLst>
        </pc:picChg>
        <pc:picChg chg="add mod">
          <ac:chgData name="Agustin Olivo" userId="8d630fca-09ec-469f-88ae-dc625f0272e4" providerId="ADAL" clId="{9C8D1B59-5EF0-4760-8413-4626BBABA36D}" dt="2024-11-14T13:23:53.781" v="10269" actId="14100"/>
          <ac:picMkLst>
            <pc:docMk/>
            <pc:sldMk cId="1788096349" sldId="332"/>
            <ac:picMk id="4" creationId="{D14C50C6-B64B-25C5-1EEB-3B1A76A07E54}"/>
          </ac:picMkLst>
        </pc:picChg>
      </pc:sldChg>
      <pc:sldChg chg="addSp delSp modSp add mod">
        <pc:chgData name="Agustin Olivo" userId="8d630fca-09ec-469f-88ae-dc625f0272e4" providerId="ADAL" clId="{9C8D1B59-5EF0-4760-8413-4626BBABA36D}" dt="2024-11-13T15:56:03.057" v="10186" actId="14100"/>
        <pc:sldMkLst>
          <pc:docMk/>
          <pc:sldMk cId="564024055" sldId="333"/>
        </pc:sldMkLst>
        <pc:spChg chg="add del mod">
          <ac:chgData name="Agustin Olivo" userId="8d630fca-09ec-469f-88ae-dc625f0272e4" providerId="ADAL" clId="{9C8D1B59-5EF0-4760-8413-4626BBABA36D}" dt="2024-11-13T15:55:45.609" v="10179" actId="478"/>
          <ac:spMkLst>
            <pc:docMk/>
            <pc:sldMk cId="564024055" sldId="333"/>
            <ac:spMk id="4" creationId="{39A5B374-B9A6-D0BD-0048-4963E161B6C4}"/>
          </ac:spMkLst>
        </pc:spChg>
        <pc:picChg chg="add del mod modCrop">
          <ac:chgData name="Agustin Olivo" userId="8d630fca-09ec-469f-88ae-dc625f0272e4" providerId="ADAL" clId="{9C8D1B59-5EF0-4760-8413-4626BBABA36D}" dt="2024-11-13T15:55:44.315" v="10178" actId="478"/>
          <ac:picMkLst>
            <pc:docMk/>
            <pc:sldMk cId="564024055" sldId="333"/>
            <ac:picMk id="2" creationId="{F1ACD207-F76A-6974-B960-72FEA20AD007}"/>
          </ac:picMkLst>
        </pc:picChg>
        <pc:picChg chg="add del mod modCrop">
          <ac:chgData name="Agustin Olivo" userId="8d630fca-09ec-469f-88ae-dc625f0272e4" providerId="ADAL" clId="{9C8D1B59-5EF0-4760-8413-4626BBABA36D}" dt="2024-11-13T15:55:46.039" v="10180" actId="478"/>
          <ac:picMkLst>
            <pc:docMk/>
            <pc:sldMk cId="564024055" sldId="333"/>
            <ac:picMk id="3" creationId="{DF99A1FC-7A09-B799-51B8-5706A861BFC1}"/>
          </ac:picMkLst>
        </pc:picChg>
        <pc:picChg chg="add mod modCrop">
          <ac:chgData name="Agustin Olivo" userId="8d630fca-09ec-469f-88ae-dc625f0272e4" providerId="ADAL" clId="{9C8D1B59-5EF0-4760-8413-4626BBABA36D}" dt="2024-11-13T15:56:03.057" v="10186" actId="14100"/>
          <ac:picMkLst>
            <pc:docMk/>
            <pc:sldMk cId="564024055" sldId="333"/>
            <ac:picMk id="5" creationId="{37BC55D5-8711-11EB-B6B1-C8B503651D66}"/>
          </ac:picMkLst>
        </pc:picChg>
      </pc:sldChg>
      <pc:sldChg chg="addSp modSp add mod">
        <pc:chgData name="Agustin Olivo" userId="8d630fca-09ec-469f-88ae-dc625f0272e4" providerId="ADAL" clId="{9C8D1B59-5EF0-4760-8413-4626BBABA36D}" dt="2024-11-13T15:57:49.830" v="10191" actId="1076"/>
        <pc:sldMkLst>
          <pc:docMk/>
          <pc:sldMk cId="1249982887" sldId="334"/>
        </pc:sldMkLst>
        <pc:picChg chg="add mod modCrop">
          <ac:chgData name="Agustin Olivo" userId="8d630fca-09ec-469f-88ae-dc625f0272e4" providerId="ADAL" clId="{9C8D1B59-5EF0-4760-8413-4626BBABA36D}" dt="2024-11-13T15:57:49.830" v="10191" actId="1076"/>
          <ac:picMkLst>
            <pc:docMk/>
            <pc:sldMk cId="1249982887" sldId="334"/>
            <ac:picMk id="2" creationId="{918FE0A9-31CC-90E8-B083-26C3DBBCF6A5}"/>
          </ac:picMkLst>
        </pc:picChg>
      </pc:sldChg>
      <pc:sldChg chg="addSp delSp modSp add mod">
        <pc:chgData name="Agustin Olivo" userId="8d630fca-09ec-469f-88ae-dc625f0272e4" providerId="ADAL" clId="{9C8D1B59-5EF0-4760-8413-4626BBABA36D}" dt="2024-11-13T16:06:00.288" v="10199" actId="1076"/>
        <pc:sldMkLst>
          <pc:docMk/>
          <pc:sldMk cId="1497696332" sldId="335"/>
        </pc:sldMkLst>
        <pc:picChg chg="add del mod">
          <ac:chgData name="Agustin Olivo" userId="8d630fca-09ec-469f-88ae-dc625f0272e4" providerId="ADAL" clId="{9C8D1B59-5EF0-4760-8413-4626BBABA36D}" dt="2024-11-13T16:00:11.107" v="10194" actId="478"/>
          <ac:picMkLst>
            <pc:docMk/>
            <pc:sldMk cId="1497696332" sldId="335"/>
            <ac:picMk id="2" creationId="{A9BD30D1-35A9-AABB-C1B9-CB17A06D3DB7}"/>
          </ac:picMkLst>
        </pc:picChg>
        <pc:picChg chg="add mod">
          <ac:chgData name="Agustin Olivo" userId="8d630fca-09ec-469f-88ae-dc625f0272e4" providerId="ADAL" clId="{9C8D1B59-5EF0-4760-8413-4626BBABA36D}" dt="2024-11-13T16:00:17.420" v="10197" actId="1076"/>
          <ac:picMkLst>
            <pc:docMk/>
            <pc:sldMk cId="1497696332" sldId="335"/>
            <ac:picMk id="3" creationId="{E2429AFB-172D-1156-C9B0-591B2889E66E}"/>
          </ac:picMkLst>
        </pc:picChg>
        <pc:picChg chg="add mod">
          <ac:chgData name="Agustin Olivo" userId="8d630fca-09ec-469f-88ae-dc625f0272e4" providerId="ADAL" clId="{9C8D1B59-5EF0-4760-8413-4626BBABA36D}" dt="2024-11-13T16:06:00.288" v="10199" actId="1076"/>
          <ac:picMkLst>
            <pc:docMk/>
            <pc:sldMk cId="1497696332" sldId="335"/>
            <ac:picMk id="4" creationId="{C0BE14F7-281C-2C9C-E1EE-A4BA8A4BC7FD}"/>
          </ac:picMkLst>
        </pc:picChg>
      </pc:sldChg>
      <pc:sldChg chg="addSp modSp add mod">
        <pc:chgData name="Agustin Olivo" userId="8d630fca-09ec-469f-88ae-dc625f0272e4" providerId="ADAL" clId="{9C8D1B59-5EF0-4760-8413-4626BBABA36D}" dt="2024-11-13T17:13:53.463" v="10204" actId="1076"/>
        <pc:sldMkLst>
          <pc:docMk/>
          <pc:sldMk cId="1430483759" sldId="336"/>
        </pc:sldMkLst>
        <pc:picChg chg="add mod">
          <ac:chgData name="Agustin Olivo" userId="8d630fca-09ec-469f-88ae-dc625f0272e4" providerId="ADAL" clId="{9C8D1B59-5EF0-4760-8413-4626BBABA36D}" dt="2024-11-13T17:13:47.994" v="10202" actId="1076"/>
          <ac:picMkLst>
            <pc:docMk/>
            <pc:sldMk cId="1430483759" sldId="336"/>
            <ac:picMk id="2" creationId="{6CE9CE33-0641-B20E-7489-F7BF8E6C8DF1}"/>
          </ac:picMkLst>
        </pc:picChg>
        <pc:picChg chg="add mod">
          <ac:chgData name="Agustin Olivo" userId="8d630fca-09ec-469f-88ae-dc625f0272e4" providerId="ADAL" clId="{9C8D1B59-5EF0-4760-8413-4626BBABA36D}" dt="2024-11-13T17:13:53.463" v="10204" actId="1076"/>
          <ac:picMkLst>
            <pc:docMk/>
            <pc:sldMk cId="1430483759" sldId="336"/>
            <ac:picMk id="3" creationId="{1F1EC9FB-0B9D-F75E-A119-AD3213662073}"/>
          </ac:picMkLst>
        </pc:picChg>
      </pc:sldChg>
      <pc:sldChg chg="addSp modSp add mod">
        <pc:chgData name="Agustin Olivo" userId="8d630fca-09ec-469f-88ae-dc625f0272e4" providerId="ADAL" clId="{9C8D1B59-5EF0-4760-8413-4626BBABA36D}" dt="2024-11-12T18:43:51.979" v="10165" actId="1076"/>
        <pc:sldMkLst>
          <pc:docMk/>
          <pc:sldMk cId="1639927373" sldId="337"/>
        </pc:sldMkLst>
        <pc:spChg chg="add mod">
          <ac:chgData name="Agustin Olivo" userId="8d630fca-09ec-469f-88ae-dc625f0272e4" providerId="ADAL" clId="{9C8D1B59-5EF0-4760-8413-4626BBABA36D}" dt="2024-11-12T18:43:51.979" v="10165" actId="1076"/>
          <ac:spMkLst>
            <pc:docMk/>
            <pc:sldMk cId="1639927373" sldId="337"/>
            <ac:spMk id="3" creationId="{CCB018C7-96AA-7AA4-3198-1A87A393620A}"/>
          </ac:spMkLst>
        </pc:spChg>
        <pc:picChg chg="add mod">
          <ac:chgData name="Agustin Olivo" userId="8d630fca-09ec-469f-88ae-dc625f0272e4" providerId="ADAL" clId="{9C8D1B59-5EF0-4760-8413-4626BBABA36D}" dt="2024-11-12T17:20:08.692" v="10118" actId="1076"/>
          <ac:picMkLst>
            <pc:docMk/>
            <pc:sldMk cId="1639927373" sldId="337"/>
            <ac:picMk id="2" creationId="{BA6AD670-0205-C6AC-FE9F-671D0CFFF360}"/>
          </ac:picMkLst>
        </pc:picChg>
      </pc:sldChg>
      <pc:sldChg chg="addSp modSp add mod">
        <pc:chgData name="Agustin Olivo" userId="8d630fca-09ec-469f-88ae-dc625f0272e4" providerId="ADAL" clId="{9C8D1B59-5EF0-4760-8413-4626BBABA36D}" dt="2024-11-12T18:43:48.336" v="10164" actId="1076"/>
        <pc:sldMkLst>
          <pc:docMk/>
          <pc:sldMk cId="2324255005" sldId="338"/>
        </pc:sldMkLst>
        <pc:spChg chg="add mod">
          <ac:chgData name="Agustin Olivo" userId="8d630fca-09ec-469f-88ae-dc625f0272e4" providerId="ADAL" clId="{9C8D1B59-5EF0-4760-8413-4626BBABA36D}" dt="2024-11-12T18:43:48.336" v="10164" actId="1076"/>
          <ac:spMkLst>
            <pc:docMk/>
            <pc:sldMk cId="2324255005" sldId="338"/>
            <ac:spMk id="3" creationId="{EC1969BD-EAD4-9EF0-9B76-04EAB5183AA2}"/>
          </ac:spMkLst>
        </pc:spChg>
        <pc:picChg chg="add mod">
          <ac:chgData name="Agustin Olivo" userId="8d630fca-09ec-469f-88ae-dc625f0272e4" providerId="ADAL" clId="{9C8D1B59-5EF0-4760-8413-4626BBABA36D}" dt="2024-11-12T18:42:51.469" v="10163" actId="1036"/>
          <ac:picMkLst>
            <pc:docMk/>
            <pc:sldMk cId="2324255005" sldId="338"/>
            <ac:picMk id="2" creationId="{188B239F-D96E-1E71-F857-231E2DD398B8}"/>
          </ac:picMkLst>
        </pc:picChg>
        <pc:cxnChg chg="add mod">
          <ac:chgData name="Agustin Olivo" userId="8d630fca-09ec-469f-88ae-dc625f0272e4" providerId="ADAL" clId="{9C8D1B59-5EF0-4760-8413-4626BBABA36D}" dt="2024-11-12T18:42:51.469" v="10163" actId="1036"/>
          <ac:cxnSpMkLst>
            <pc:docMk/>
            <pc:sldMk cId="2324255005" sldId="338"/>
            <ac:cxnSpMk id="5" creationId="{C700EF32-A2CF-7283-F860-023F18C3F632}"/>
          </ac:cxnSpMkLst>
        </pc:cxnChg>
        <pc:cxnChg chg="add mod">
          <ac:chgData name="Agustin Olivo" userId="8d630fca-09ec-469f-88ae-dc625f0272e4" providerId="ADAL" clId="{9C8D1B59-5EF0-4760-8413-4626BBABA36D}" dt="2024-11-12T18:42:51.469" v="10163" actId="1036"/>
          <ac:cxnSpMkLst>
            <pc:docMk/>
            <pc:sldMk cId="2324255005" sldId="338"/>
            <ac:cxnSpMk id="8" creationId="{9C335517-FC5C-C224-E765-947BCA93D06C}"/>
          </ac:cxnSpMkLst>
        </pc:cxnChg>
      </pc:sldChg>
      <pc:sldChg chg="addSp delSp modSp new mod">
        <pc:chgData name="Agustin Olivo" userId="8d630fca-09ec-469f-88ae-dc625f0272e4" providerId="ADAL" clId="{9C8D1B59-5EF0-4760-8413-4626BBABA36D}" dt="2024-11-13T17:14:25.816" v="10218"/>
        <pc:sldMkLst>
          <pc:docMk/>
          <pc:sldMk cId="3554045186" sldId="339"/>
        </pc:sldMkLst>
        <pc:spChg chg="del">
          <ac:chgData name="Agustin Olivo" userId="8d630fca-09ec-469f-88ae-dc625f0272e4" providerId="ADAL" clId="{9C8D1B59-5EF0-4760-8413-4626BBABA36D}" dt="2024-11-13T17:14:17.993" v="10207" actId="478"/>
          <ac:spMkLst>
            <pc:docMk/>
            <pc:sldMk cId="3554045186" sldId="339"/>
            <ac:spMk id="2" creationId="{C7FB5D5F-8B28-05FA-F9FF-D80AC0DC9C60}"/>
          </ac:spMkLst>
        </pc:spChg>
        <pc:spChg chg="del">
          <ac:chgData name="Agustin Olivo" userId="8d630fca-09ec-469f-88ae-dc625f0272e4" providerId="ADAL" clId="{9C8D1B59-5EF0-4760-8413-4626BBABA36D}" dt="2024-11-13T17:14:17.456" v="10206" actId="478"/>
          <ac:spMkLst>
            <pc:docMk/>
            <pc:sldMk cId="3554045186" sldId="339"/>
            <ac:spMk id="3" creationId="{C33B93E6-92FA-4943-31C4-4D5732E4C093}"/>
          </ac:spMkLst>
        </pc:spChg>
        <pc:spChg chg="add">
          <ac:chgData name="Agustin Olivo" userId="8d630fca-09ec-469f-88ae-dc625f0272e4" providerId="ADAL" clId="{9C8D1B59-5EF0-4760-8413-4626BBABA36D}" dt="2024-11-13T17:14:19.371" v="10208"/>
          <ac:spMkLst>
            <pc:docMk/>
            <pc:sldMk cId="3554045186" sldId="339"/>
            <ac:spMk id="4" creationId="{CDF6D3E4-B117-C707-37D6-6A7372E63440}"/>
          </ac:spMkLst>
        </pc:spChg>
        <pc:spChg chg="add mod">
          <ac:chgData name="Agustin Olivo" userId="8d630fca-09ec-469f-88ae-dc625f0272e4" providerId="ADAL" clId="{9C8D1B59-5EF0-4760-8413-4626BBABA36D}" dt="2024-11-13T17:14:21.399" v="10214"/>
          <ac:spMkLst>
            <pc:docMk/>
            <pc:sldMk cId="3554045186" sldId="339"/>
            <ac:spMk id="5" creationId="{370221E9-6031-CE19-B646-BDF26BBF178C}"/>
          </ac:spMkLst>
        </pc:spChg>
        <pc:spChg chg="add mod">
          <ac:chgData name="Agustin Olivo" userId="8d630fca-09ec-469f-88ae-dc625f0272e4" providerId="ADAL" clId="{9C8D1B59-5EF0-4760-8413-4626BBABA36D}" dt="2024-11-13T17:14:21.239" v="10213"/>
          <ac:spMkLst>
            <pc:docMk/>
            <pc:sldMk cId="3554045186" sldId="339"/>
            <ac:spMk id="6" creationId="{9275118F-D356-0F4A-6EB9-80B1E87B90D1}"/>
          </ac:spMkLst>
        </pc:spChg>
        <pc:spChg chg="add mod">
          <ac:chgData name="Agustin Olivo" userId="8d630fca-09ec-469f-88ae-dc625f0272e4" providerId="ADAL" clId="{9C8D1B59-5EF0-4760-8413-4626BBABA36D}" dt="2024-11-13T17:14:21.085" v="10212"/>
          <ac:spMkLst>
            <pc:docMk/>
            <pc:sldMk cId="3554045186" sldId="339"/>
            <ac:spMk id="7" creationId="{6FC7B33E-CC16-AFCE-11FE-F81C813148EF}"/>
          </ac:spMkLst>
        </pc:spChg>
        <pc:spChg chg="add mod">
          <ac:chgData name="Agustin Olivo" userId="8d630fca-09ec-469f-88ae-dc625f0272e4" providerId="ADAL" clId="{9C8D1B59-5EF0-4760-8413-4626BBABA36D}" dt="2024-11-13T17:14:25.816" v="10218"/>
          <ac:spMkLst>
            <pc:docMk/>
            <pc:sldMk cId="3554045186" sldId="339"/>
            <ac:spMk id="8" creationId="{30CB8F1D-70CA-0209-1A21-AF7383EA66DD}"/>
          </ac:spMkLst>
        </pc:spChg>
        <pc:spChg chg="add mod">
          <ac:chgData name="Agustin Olivo" userId="8d630fca-09ec-469f-88ae-dc625f0272e4" providerId="ADAL" clId="{9C8D1B59-5EF0-4760-8413-4626BBABA36D}" dt="2024-11-13T17:14:25.400" v="10217"/>
          <ac:spMkLst>
            <pc:docMk/>
            <pc:sldMk cId="3554045186" sldId="339"/>
            <ac:spMk id="9" creationId="{349F9D41-8B95-65AA-8183-C408DF151167}"/>
          </ac:spMkLst>
        </pc:spChg>
      </pc:sldChg>
      <pc:sldChg chg="addSp delSp modSp add mod">
        <pc:chgData name="Agustin Olivo" userId="8d630fca-09ec-469f-88ae-dc625f0272e4" providerId="ADAL" clId="{9C8D1B59-5EF0-4760-8413-4626BBABA36D}" dt="2024-11-14T13:53:22.074" v="10270" actId="14100"/>
        <pc:sldMkLst>
          <pc:docMk/>
          <pc:sldMk cId="3660865317" sldId="340"/>
        </pc:sldMkLst>
        <pc:picChg chg="add del">
          <ac:chgData name="Agustin Olivo" userId="8d630fca-09ec-469f-88ae-dc625f0272e4" providerId="ADAL" clId="{9C8D1B59-5EF0-4760-8413-4626BBABA36D}" dt="2024-11-13T17:15:09.196" v="10225" actId="478"/>
          <ac:picMkLst>
            <pc:docMk/>
            <pc:sldMk cId="3660865317" sldId="340"/>
            <ac:picMk id="2" creationId="{915794A2-F52C-2F27-DB88-2F78E8E40D3E}"/>
          </ac:picMkLst>
        </pc:picChg>
        <pc:picChg chg="add del mod">
          <ac:chgData name="Agustin Olivo" userId="8d630fca-09ec-469f-88ae-dc625f0272e4" providerId="ADAL" clId="{9C8D1B59-5EF0-4760-8413-4626BBABA36D}" dt="2024-11-13T17:21:44.339" v="10228" actId="478"/>
          <ac:picMkLst>
            <pc:docMk/>
            <pc:sldMk cId="3660865317" sldId="340"/>
            <ac:picMk id="3" creationId="{117FECC0-0075-777F-3B4C-655947D24456}"/>
          </ac:picMkLst>
        </pc:picChg>
        <pc:picChg chg="add mod">
          <ac:chgData name="Agustin Olivo" userId="8d630fca-09ec-469f-88ae-dc625f0272e4" providerId="ADAL" clId="{9C8D1B59-5EF0-4760-8413-4626BBABA36D}" dt="2024-11-13T17:24:36.445" v="10255" actId="14100"/>
          <ac:picMkLst>
            <pc:docMk/>
            <pc:sldMk cId="3660865317" sldId="340"/>
            <ac:picMk id="5" creationId="{0048C45E-F909-026A-F2D6-5551FBA51A8B}"/>
          </ac:picMkLst>
        </pc:picChg>
        <pc:picChg chg="add mod ord">
          <ac:chgData name="Agustin Olivo" userId="8d630fca-09ec-469f-88ae-dc625f0272e4" providerId="ADAL" clId="{9C8D1B59-5EF0-4760-8413-4626BBABA36D}" dt="2024-11-13T20:05:39.001" v="10262" actId="1076"/>
          <ac:picMkLst>
            <pc:docMk/>
            <pc:sldMk cId="3660865317" sldId="340"/>
            <ac:picMk id="6" creationId="{8E242AD9-2A35-3B6C-D31C-CF9A71588104}"/>
          </ac:picMkLst>
        </pc:picChg>
        <pc:picChg chg="add mod">
          <ac:chgData name="Agustin Olivo" userId="8d630fca-09ec-469f-88ae-dc625f0272e4" providerId="ADAL" clId="{9C8D1B59-5EF0-4760-8413-4626BBABA36D}" dt="2024-11-14T13:53:22.074" v="10270" actId="14100"/>
          <ac:picMkLst>
            <pc:docMk/>
            <pc:sldMk cId="3660865317" sldId="340"/>
            <ac:picMk id="7" creationId="{E49E0FD0-B287-A600-B63D-E37E68C960BB}"/>
          </ac:picMkLst>
        </pc:picChg>
      </pc:sldChg>
      <pc:sldChg chg="addSp modSp add mod">
        <pc:chgData name="Agustin Olivo" userId="8d630fca-09ec-469f-88ae-dc625f0272e4" providerId="ADAL" clId="{9C8D1B59-5EF0-4760-8413-4626BBABA36D}" dt="2024-11-13T20:15:27.661" v="10267" actId="14100"/>
        <pc:sldMkLst>
          <pc:docMk/>
          <pc:sldMk cId="4155905101" sldId="341"/>
        </pc:sldMkLst>
        <pc:picChg chg="add mod">
          <ac:chgData name="Agustin Olivo" userId="8d630fca-09ec-469f-88ae-dc625f0272e4" providerId="ADAL" clId="{9C8D1B59-5EF0-4760-8413-4626BBABA36D}" dt="2024-11-13T20:15:27.661" v="10267" actId="14100"/>
          <ac:picMkLst>
            <pc:docMk/>
            <pc:sldMk cId="4155905101" sldId="341"/>
            <ac:picMk id="2" creationId="{E65A1150-6D29-B585-09FF-80E3F0910851}"/>
          </ac:picMkLst>
        </pc:picChg>
      </pc:sldChg>
      <pc:sldChg chg="add">
        <pc:chgData name="Agustin Olivo" userId="8d630fca-09ec-469f-88ae-dc625f0272e4" providerId="ADAL" clId="{9C8D1B59-5EF0-4760-8413-4626BBABA36D}" dt="2024-11-13T17:14:29.093" v="10221"/>
        <pc:sldMkLst>
          <pc:docMk/>
          <pc:sldMk cId="3442225773" sldId="342"/>
        </pc:sldMkLst>
      </pc:sldChg>
      <pc:sldChg chg="addSp delSp modSp new mod">
        <pc:chgData name="Agustin Olivo" userId="8d630fca-09ec-469f-88ae-dc625f0272e4" providerId="ADAL" clId="{9C8D1B59-5EF0-4760-8413-4626BBABA36D}" dt="2024-11-15T14:24:02.706" v="10354" actId="114"/>
        <pc:sldMkLst>
          <pc:docMk/>
          <pc:sldMk cId="4219011708" sldId="343"/>
        </pc:sldMkLst>
        <pc:spChg chg="del">
          <ac:chgData name="Agustin Olivo" userId="8d630fca-09ec-469f-88ae-dc625f0272e4" providerId="ADAL" clId="{9C8D1B59-5EF0-4760-8413-4626BBABA36D}" dt="2024-11-15T13:42:13.706" v="10282" actId="478"/>
          <ac:spMkLst>
            <pc:docMk/>
            <pc:sldMk cId="4219011708" sldId="343"/>
            <ac:spMk id="2" creationId="{C2AEAED9-3C92-FC73-E4AE-9A63213C80FC}"/>
          </ac:spMkLst>
        </pc:spChg>
        <pc:spChg chg="del">
          <ac:chgData name="Agustin Olivo" userId="8d630fca-09ec-469f-88ae-dc625f0272e4" providerId="ADAL" clId="{9C8D1B59-5EF0-4760-8413-4626BBABA36D}" dt="2024-11-15T13:42:14.760" v="10283" actId="478"/>
          <ac:spMkLst>
            <pc:docMk/>
            <pc:sldMk cId="4219011708" sldId="343"/>
            <ac:spMk id="3" creationId="{A0EDDCE8-BE1B-3452-7D63-A2B63E93A10E}"/>
          </ac:spMkLst>
        </pc:spChg>
        <pc:spChg chg="add mod">
          <ac:chgData name="Agustin Olivo" userId="8d630fca-09ec-469f-88ae-dc625f0272e4" providerId="ADAL" clId="{9C8D1B59-5EF0-4760-8413-4626BBABA36D}" dt="2024-11-15T14:24:02.706" v="10354" actId="114"/>
          <ac:spMkLst>
            <pc:docMk/>
            <pc:sldMk cId="4219011708" sldId="343"/>
            <ac:spMk id="5" creationId="{16369DB2-52A2-D3E3-790D-10F57F0406E5}"/>
          </ac:spMkLst>
        </pc:spChg>
        <pc:picChg chg="add mod modCrop">
          <ac:chgData name="Agustin Olivo" userId="8d630fca-09ec-469f-88ae-dc625f0272e4" providerId="ADAL" clId="{9C8D1B59-5EF0-4760-8413-4626BBABA36D}" dt="2024-11-15T13:47:01.557" v="10293" actId="14100"/>
          <ac:picMkLst>
            <pc:docMk/>
            <pc:sldMk cId="4219011708" sldId="343"/>
            <ac:picMk id="4" creationId="{A075D163-AFD5-5925-88CA-17071C3E12DB}"/>
          </ac:picMkLst>
        </pc:picChg>
      </pc:sldChg>
      <pc:sldChg chg="addSp delSp modSp new mod">
        <pc:chgData name="Agustin Olivo" userId="8d630fca-09ec-469f-88ae-dc625f0272e4" providerId="ADAL" clId="{9C8D1B59-5EF0-4760-8413-4626BBABA36D}" dt="2024-11-15T15:58:00.740" v="10485" actId="14100"/>
        <pc:sldMkLst>
          <pc:docMk/>
          <pc:sldMk cId="2228096724" sldId="344"/>
        </pc:sldMkLst>
        <pc:spChg chg="del">
          <ac:chgData name="Agustin Olivo" userId="8d630fca-09ec-469f-88ae-dc625f0272e4" providerId="ADAL" clId="{9C8D1B59-5EF0-4760-8413-4626BBABA36D}" dt="2024-11-15T13:41:51.420" v="10273" actId="478"/>
          <ac:spMkLst>
            <pc:docMk/>
            <pc:sldMk cId="2228096724" sldId="344"/>
            <ac:spMk id="2" creationId="{D3CB19D6-19CC-400B-49E0-3BA52BB20A44}"/>
          </ac:spMkLst>
        </pc:spChg>
        <pc:spChg chg="del">
          <ac:chgData name="Agustin Olivo" userId="8d630fca-09ec-469f-88ae-dc625f0272e4" providerId="ADAL" clId="{9C8D1B59-5EF0-4760-8413-4626BBABA36D}" dt="2024-11-15T13:41:51.951" v="10274" actId="478"/>
          <ac:spMkLst>
            <pc:docMk/>
            <pc:sldMk cId="2228096724" sldId="344"/>
            <ac:spMk id="3" creationId="{7527BEB8-5D11-32DA-3AB8-FC9D3A4378F6}"/>
          </ac:spMkLst>
        </pc:spChg>
        <pc:spChg chg="add mod">
          <ac:chgData name="Agustin Olivo" userId="8d630fca-09ec-469f-88ae-dc625f0272e4" providerId="ADAL" clId="{9C8D1B59-5EF0-4760-8413-4626BBABA36D}" dt="2024-11-15T15:58:00.740" v="10485" actId="14100"/>
          <ac:spMkLst>
            <pc:docMk/>
            <pc:sldMk cId="2228096724" sldId="344"/>
            <ac:spMk id="11" creationId="{4A124EDB-5633-1A3C-6127-400081B4F764}"/>
          </ac:spMkLst>
        </pc:spChg>
        <pc:picChg chg="add del">
          <ac:chgData name="Agustin Olivo" userId="8d630fca-09ec-469f-88ae-dc625f0272e4" providerId="ADAL" clId="{9C8D1B59-5EF0-4760-8413-4626BBABA36D}" dt="2024-11-15T13:42:02.304" v="10276" actId="478"/>
          <ac:picMkLst>
            <pc:docMk/>
            <pc:sldMk cId="2228096724" sldId="344"/>
            <ac:picMk id="4" creationId="{1012A271-3E12-078F-649E-88C58AAF0DAA}"/>
          </ac:picMkLst>
        </pc:picChg>
        <pc:picChg chg="add del mod">
          <ac:chgData name="Agustin Olivo" userId="8d630fca-09ec-469f-88ae-dc625f0272e4" providerId="ADAL" clId="{9C8D1B59-5EF0-4760-8413-4626BBABA36D}" dt="2024-11-15T15:20:00.858" v="10454" actId="478"/>
          <ac:picMkLst>
            <pc:docMk/>
            <pc:sldMk cId="2228096724" sldId="344"/>
            <ac:picMk id="5" creationId="{04490E40-A78A-6BA2-1945-EC36FBD676DB}"/>
          </ac:picMkLst>
        </pc:picChg>
        <pc:picChg chg="add mod ord">
          <ac:chgData name="Agustin Olivo" userId="8d630fca-09ec-469f-88ae-dc625f0272e4" providerId="ADAL" clId="{9C8D1B59-5EF0-4760-8413-4626BBABA36D}" dt="2024-11-15T15:57:47.861" v="10461" actId="14100"/>
          <ac:picMkLst>
            <pc:docMk/>
            <pc:sldMk cId="2228096724" sldId="344"/>
            <ac:picMk id="10" creationId="{728088F5-29E7-BDC7-5FA4-48CDB3AC4F72}"/>
          </ac:picMkLst>
        </pc:picChg>
        <pc:cxnChg chg="add mod">
          <ac:chgData name="Agustin Olivo" userId="8d630fca-09ec-469f-88ae-dc625f0272e4" providerId="ADAL" clId="{9C8D1B59-5EF0-4760-8413-4626BBABA36D}" dt="2024-11-15T15:57:49.849" v="10462" actId="1076"/>
          <ac:cxnSpMkLst>
            <pc:docMk/>
            <pc:sldMk cId="2228096724" sldId="344"/>
            <ac:cxnSpMk id="6" creationId="{AAD33783-E1A3-EC34-A4B6-3B1E2010F662}"/>
          </ac:cxnSpMkLst>
        </pc:cxnChg>
      </pc:sldChg>
      <pc:sldChg chg="addSp delSp modSp add mod">
        <pc:chgData name="Agustin Olivo" userId="8d630fca-09ec-469f-88ae-dc625f0272e4" providerId="ADAL" clId="{9C8D1B59-5EF0-4760-8413-4626BBABA36D}" dt="2024-11-15T14:24:09.413" v="10363" actId="20577"/>
        <pc:sldMkLst>
          <pc:docMk/>
          <pc:sldMk cId="3260371254" sldId="345"/>
        </pc:sldMkLst>
        <pc:spChg chg="add mod">
          <ac:chgData name="Agustin Olivo" userId="8d630fca-09ec-469f-88ae-dc625f0272e4" providerId="ADAL" clId="{9C8D1B59-5EF0-4760-8413-4626BBABA36D}" dt="2024-11-15T14:24:09.413" v="10363" actId="20577"/>
          <ac:spMkLst>
            <pc:docMk/>
            <pc:sldMk cId="3260371254" sldId="345"/>
            <ac:spMk id="3" creationId="{C26B8B65-6C37-AB96-0214-D69C48A93B04}"/>
          </ac:spMkLst>
        </pc:spChg>
        <pc:picChg chg="add mod modCrop">
          <ac:chgData name="Agustin Olivo" userId="8d630fca-09ec-469f-88ae-dc625f0272e4" providerId="ADAL" clId="{9C8D1B59-5EF0-4760-8413-4626BBABA36D}" dt="2024-11-15T13:48:31.920" v="10297" actId="14100"/>
          <ac:picMkLst>
            <pc:docMk/>
            <pc:sldMk cId="3260371254" sldId="345"/>
            <ac:picMk id="2" creationId="{9055E413-961B-CCC3-8F9A-4FCB91AECF0D}"/>
          </ac:picMkLst>
        </pc:picChg>
        <pc:picChg chg="del">
          <ac:chgData name="Agustin Olivo" userId="8d630fca-09ec-469f-88ae-dc625f0272e4" providerId="ADAL" clId="{9C8D1B59-5EF0-4760-8413-4626BBABA36D}" dt="2024-11-15T13:42:21.020" v="10287" actId="478"/>
          <ac:picMkLst>
            <pc:docMk/>
            <pc:sldMk cId="3260371254" sldId="345"/>
            <ac:picMk id="5" creationId="{1EE8DF06-2CD3-7094-96A4-EA2AFC04C838}"/>
          </ac:picMkLst>
        </pc:picChg>
      </pc:sldChg>
      <pc:sldChg chg="addSp delSp modSp add mod">
        <pc:chgData name="Agustin Olivo" userId="8d630fca-09ec-469f-88ae-dc625f0272e4" providerId="ADAL" clId="{9C8D1B59-5EF0-4760-8413-4626BBABA36D}" dt="2024-11-15T14:24:16.456" v="10367" actId="20577"/>
        <pc:sldMkLst>
          <pc:docMk/>
          <pc:sldMk cId="897585205" sldId="346"/>
        </pc:sldMkLst>
        <pc:spChg chg="add mod">
          <ac:chgData name="Agustin Olivo" userId="8d630fca-09ec-469f-88ae-dc625f0272e4" providerId="ADAL" clId="{9C8D1B59-5EF0-4760-8413-4626BBABA36D}" dt="2024-11-15T14:24:16.456" v="10367" actId="20577"/>
          <ac:spMkLst>
            <pc:docMk/>
            <pc:sldMk cId="897585205" sldId="346"/>
            <ac:spMk id="4" creationId="{AC4D7DD6-A9A8-0412-02EE-6C6A66A89FC8}"/>
          </ac:spMkLst>
        </pc:spChg>
        <pc:picChg chg="add del">
          <ac:chgData name="Agustin Olivo" userId="8d630fca-09ec-469f-88ae-dc625f0272e4" providerId="ADAL" clId="{9C8D1B59-5EF0-4760-8413-4626BBABA36D}" dt="2024-11-15T13:50:06.216" v="10305" actId="478"/>
          <ac:picMkLst>
            <pc:docMk/>
            <pc:sldMk cId="897585205" sldId="346"/>
            <ac:picMk id="2" creationId="{81E67953-8508-5514-C131-B2D934E12642}"/>
          </ac:picMkLst>
        </pc:picChg>
        <pc:picChg chg="add mod modCrop">
          <ac:chgData name="Agustin Olivo" userId="8d630fca-09ec-469f-88ae-dc625f0272e4" providerId="ADAL" clId="{9C8D1B59-5EF0-4760-8413-4626BBABA36D}" dt="2024-11-15T13:50:43.239" v="10312" actId="14100"/>
          <ac:picMkLst>
            <pc:docMk/>
            <pc:sldMk cId="897585205" sldId="346"/>
            <ac:picMk id="3" creationId="{56A61329-140F-907F-349F-451D25C2960E}"/>
          </ac:picMkLst>
        </pc:picChg>
        <pc:picChg chg="del">
          <ac:chgData name="Agustin Olivo" userId="8d630fca-09ec-469f-88ae-dc625f0272e4" providerId="ADAL" clId="{9C8D1B59-5EF0-4760-8413-4626BBABA36D}" dt="2024-11-15T13:42:19.524" v="10286" actId="478"/>
          <ac:picMkLst>
            <pc:docMk/>
            <pc:sldMk cId="897585205" sldId="346"/>
            <ac:picMk id="5" creationId="{13879B27-CAC1-BA61-9551-DEC7E860B983}"/>
          </ac:picMkLst>
        </pc:picChg>
      </pc:sldChg>
      <pc:sldChg chg="addSp delSp modSp add mod modShow">
        <pc:chgData name="Agustin Olivo" userId="8d630fca-09ec-469f-88ae-dc625f0272e4" providerId="ADAL" clId="{9C8D1B59-5EF0-4760-8413-4626BBABA36D}" dt="2024-11-15T23:50:56.440" v="10977" actId="729"/>
        <pc:sldMkLst>
          <pc:docMk/>
          <pc:sldMk cId="4161333946" sldId="347"/>
        </pc:sldMkLst>
        <pc:picChg chg="add del mod">
          <ac:chgData name="Agustin Olivo" userId="8d630fca-09ec-469f-88ae-dc625f0272e4" providerId="ADAL" clId="{9C8D1B59-5EF0-4760-8413-4626BBABA36D}" dt="2024-11-15T13:54:18.936" v="10316" actId="478"/>
          <ac:picMkLst>
            <pc:docMk/>
            <pc:sldMk cId="4161333946" sldId="347"/>
            <ac:picMk id="2" creationId="{3877E7FC-0FF5-1DE4-8C5C-8003BBB7581A}"/>
          </ac:picMkLst>
        </pc:picChg>
        <pc:picChg chg="add mod">
          <ac:chgData name="Agustin Olivo" userId="8d630fca-09ec-469f-88ae-dc625f0272e4" providerId="ADAL" clId="{9C8D1B59-5EF0-4760-8413-4626BBABA36D}" dt="2024-11-15T13:55:26.550" v="10330" actId="14100"/>
          <ac:picMkLst>
            <pc:docMk/>
            <pc:sldMk cId="4161333946" sldId="347"/>
            <ac:picMk id="3" creationId="{E2B29925-BFF0-7BCF-9DDC-141B2FB129B7}"/>
          </ac:picMkLst>
        </pc:picChg>
        <pc:picChg chg="add del mod">
          <ac:chgData name="Agustin Olivo" userId="8d630fca-09ec-469f-88ae-dc625f0272e4" providerId="ADAL" clId="{9C8D1B59-5EF0-4760-8413-4626BBABA36D}" dt="2024-11-15T16:32:43.053" v="10875" actId="478"/>
          <ac:picMkLst>
            <pc:docMk/>
            <pc:sldMk cId="4161333946" sldId="347"/>
            <ac:picMk id="4" creationId="{35CE3F95-D898-B6BF-446F-4F3D963A3A51}"/>
          </ac:picMkLst>
        </pc:picChg>
        <pc:picChg chg="add del mod">
          <ac:chgData name="Agustin Olivo" userId="8d630fca-09ec-469f-88ae-dc625f0272e4" providerId="ADAL" clId="{9C8D1B59-5EF0-4760-8413-4626BBABA36D}" dt="2024-11-15T16:32:45.873" v="10880" actId="478"/>
          <ac:picMkLst>
            <pc:docMk/>
            <pc:sldMk cId="4161333946" sldId="347"/>
            <ac:picMk id="5" creationId="{8F00B691-3FD9-6111-6462-49E34728793F}"/>
          </ac:picMkLst>
        </pc:picChg>
        <pc:cxnChg chg="add del mod">
          <ac:chgData name="Agustin Olivo" userId="8d630fca-09ec-469f-88ae-dc625f0272e4" providerId="ADAL" clId="{9C8D1B59-5EF0-4760-8413-4626BBABA36D}" dt="2024-11-15T16:32:45.315" v="10879" actId="478"/>
          <ac:cxnSpMkLst>
            <pc:docMk/>
            <pc:sldMk cId="4161333946" sldId="347"/>
            <ac:cxnSpMk id="6" creationId="{793FD5DA-0CB1-6B7B-8BAA-7E794B2728DA}"/>
          </ac:cxnSpMkLst>
        </pc:cxnChg>
        <pc:cxnChg chg="add del mod">
          <ac:chgData name="Agustin Olivo" userId="8d630fca-09ec-469f-88ae-dc625f0272e4" providerId="ADAL" clId="{9C8D1B59-5EF0-4760-8413-4626BBABA36D}" dt="2024-11-15T16:32:44.891" v="10878" actId="478"/>
          <ac:cxnSpMkLst>
            <pc:docMk/>
            <pc:sldMk cId="4161333946" sldId="347"/>
            <ac:cxnSpMk id="8" creationId="{9A96D0E6-74FC-EDEC-AB2E-B720240D2E39}"/>
          </ac:cxnSpMkLst>
        </pc:cxnChg>
        <pc:cxnChg chg="add del mod">
          <ac:chgData name="Agustin Olivo" userId="8d630fca-09ec-469f-88ae-dc625f0272e4" providerId="ADAL" clId="{9C8D1B59-5EF0-4760-8413-4626BBABA36D}" dt="2024-11-15T16:32:44.361" v="10877" actId="478"/>
          <ac:cxnSpMkLst>
            <pc:docMk/>
            <pc:sldMk cId="4161333946" sldId="347"/>
            <ac:cxnSpMk id="9" creationId="{B07DF2CA-9B33-B1D0-48FD-995DB84452C0}"/>
          </ac:cxnSpMkLst>
        </pc:cxnChg>
        <pc:cxnChg chg="add del mod">
          <ac:chgData name="Agustin Olivo" userId="8d630fca-09ec-469f-88ae-dc625f0272e4" providerId="ADAL" clId="{9C8D1B59-5EF0-4760-8413-4626BBABA36D}" dt="2024-11-15T16:32:43.600" v="10876" actId="478"/>
          <ac:cxnSpMkLst>
            <pc:docMk/>
            <pc:sldMk cId="4161333946" sldId="347"/>
            <ac:cxnSpMk id="10" creationId="{6EF8580E-3320-7E2D-19D6-9070093D9D33}"/>
          </ac:cxnSpMkLst>
        </pc:cxnChg>
      </pc:sldChg>
      <pc:sldChg chg="addSp modSp add mod">
        <pc:chgData name="Agustin Olivo" userId="8d630fca-09ec-469f-88ae-dc625f0272e4" providerId="ADAL" clId="{9C8D1B59-5EF0-4760-8413-4626BBABA36D}" dt="2024-11-15T15:11:32.772" v="10453" actId="20577"/>
        <pc:sldMkLst>
          <pc:docMk/>
          <pc:sldMk cId="929789719" sldId="348"/>
        </pc:sldMkLst>
        <pc:spChg chg="add mod ord">
          <ac:chgData name="Agustin Olivo" userId="8d630fca-09ec-469f-88ae-dc625f0272e4" providerId="ADAL" clId="{9C8D1B59-5EF0-4760-8413-4626BBABA36D}" dt="2024-11-15T15:07:30.407" v="10406" actId="1076"/>
          <ac:spMkLst>
            <pc:docMk/>
            <pc:sldMk cId="929789719" sldId="348"/>
            <ac:spMk id="3" creationId="{2BCCDFBA-1703-DB81-8712-289AC24534BE}"/>
          </ac:spMkLst>
        </pc:spChg>
        <pc:spChg chg="add mod">
          <ac:chgData name="Agustin Olivo" userId="8d630fca-09ec-469f-88ae-dc625f0272e4" providerId="ADAL" clId="{9C8D1B59-5EF0-4760-8413-4626BBABA36D}" dt="2024-11-15T15:11:32.772" v="10453" actId="20577"/>
          <ac:spMkLst>
            <pc:docMk/>
            <pc:sldMk cId="929789719" sldId="348"/>
            <ac:spMk id="7" creationId="{6C50B2E3-C10F-28A7-086A-1E75628DC9B0}"/>
          </ac:spMkLst>
        </pc:spChg>
        <pc:picChg chg="add mod modCrop">
          <ac:chgData name="Agustin Olivo" userId="8d630fca-09ec-469f-88ae-dc625f0272e4" providerId="ADAL" clId="{9C8D1B59-5EF0-4760-8413-4626BBABA36D}" dt="2024-11-15T15:05:51.650" v="10387" actId="732"/>
          <ac:picMkLst>
            <pc:docMk/>
            <pc:sldMk cId="929789719" sldId="348"/>
            <ac:picMk id="2" creationId="{234DFFF3-54BE-5056-8C69-D31068F72FE5}"/>
          </ac:picMkLst>
        </pc:picChg>
        <pc:picChg chg="add mod">
          <ac:chgData name="Agustin Olivo" userId="8d630fca-09ec-469f-88ae-dc625f0272e4" providerId="ADAL" clId="{9C8D1B59-5EF0-4760-8413-4626BBABA36D}" dt="2024-11-15T15:07:28.614" v="10405" actId="14100"/>
          <ac:picMkLst>
            <pc:docMk/>
            <pc:sldMk cId="929789719" sldId="348"/>
            <ac:picMk id="4" creationId="{20401A5D-1904-5FC8-D3FC-EE4C259C3FCE}"/>
          </ac:picMkLst>
        </pc:picChg>
        <pc:picChg chg="add mod modCrop">
          <ac:chgData name="Agustin Olivo" userId="8d630fca-09ec-469f-88ae-dc625f0272e4" providerId="ADAL" clId="{9C8D1B59-5EF0-4760-8413-4626BBABA36D}" dt="2024-11-15T15:06:29.863" v="10399" actId="1076"/>
          <ac:picMkLst>
            <pc:docMk/>
            <pc:sldMk cId="929789719" sldId="348"/>
            <ac:picMk id="5" creationId="{11ABFE0C-E280-9D1E-94DF-5DE8322FB112}"/>
          </ac:picMkLst>
        </pc:picChg>
        <pc:picChg chg="add mod">
          <ac:chgData name="Agustin Olivo" userId="8d630fca-09ec-469f-88ae-dc625f0272e4" providerId="ADAL" clId="{9C8D1B59-5EF0-4760-8413-4626BBABA36D}" dt="2024-11-15T15:08:34.070" v="10414" actId="14100"/>
          <ac:picMkLst>
            <pc:docMk/>
            <pc:sldMk cId="929789719" sldId="348"/>
            <ac:picMk id="9" creationId="{01A4DF18-F762-784C-4CE9-4EE298F9D5F0}"/>
          </ac:picMkLst>
        </pc:picChg>
        <pc:picChg chg="add mod">
          <ac:chgData name="Agustin Olivo" userId="8d630fca-09ec-469f-88ae-dc625f0272e4" providerId="ADAL" clId="{9C8D1B59-5EF0-4760-8413-4626BBABA36D}" dt="2024-11-15T15:09:17.936" v="10419" actId="14100"/>
          <ac:picMkLst>
            <pc:docMk/>
            <pc:sldMk cId="929789719" sldId="348"/>
            <ac:picMk id="11" creationId="{B013D6E4-3A4D-0B01-D874-F0FA6FF08BC3}"/>
          </ac:picMkLst>
        </pc:picChg>
      </pc:sldChg>
      <pc:sldChg chg="addSp modSp add mod ord">
        <pc:chgData name="Agustin Olivo" userId="8d630fca-09ec-469f-88ae-dc625f0272e4" providerId="ADAL" clId="{9C8D1B59-5EF0-4760-8413-4626BBABA36D}" dt="2024-11-15T16:33:36.174" v="10926" actId="20577"/>
        <pc:sldMkLst>
          <pc:docMk/>
          <pc:sldMk cId="1470781095" sldId="349"/>
        </pc:sldMkLst>
        <pc:spChg chg="add mod">
          <ac:chgData name="Agustin Olivo" userId="8d630fca-09ec-469f-88ae-dc625f0272e4" providerId="ADAL" clId="{9C8D1B59-5EF0-4760-8413-4626BBABA36D}" dt="2024-11-15T16:33:36.174" v="10926" actId="20577"/>
          <ac:spMkLst>
            <pc:docMk/>
            <pc:sldMk cId="1470781095" sldId="349"/>
            <ac:spMk id="2" creationId="{212DEEC9-34B1-D056-D8FB-D88790A6C7C7}"/>
          </ac:spMkLst>
        </pc:spChg>
      </pc:sldChg>
      <pc:sldChg chg="addSp delSp modSp add mod">
        <pc:chgData name="Agustin Olivo" userId="8d630fca-09ec-469f-88ae-dc625f0272e4" providerId="ADAL" clId="{9C8D1B59-5EF0-4760-8413-4626BBABA36D}" dt="2024-11-15T23:52:07.406" v="11004" actId="20577"/>
        <pc:sldMkLst>
          <pc:docMk/>
          <pc:sldMk cId="3677652699" sldId="350"/>
        </pc:sldMkLst>
        <pc:spChg chg="add mod">
          <ac:chgData name="Agustin Olivo" userId="8d630fca-09ec-469f-88ae-dc625f0272e4" providerId="ADAL" clId="{9C8D1B59-5EF0-4760-8413-4626BBABA36D}" dt="2024-11-15T16:17:11.425" v="10742" actId="1038"/>
          <ac:spMkLst>
            <pc:docMk/>
            <pc:sldMk cId="3677652699" sldId="350"/>
            <ac:spMk id="6" creationId="{07B51A4F-5806-60E4-9637-FEDBDF375ED5}"/>
          </ac:spMkLst>
        </pc:spChg>
        <pc:spChg chg="add mod">
          <ac:chgData name="Agustin Olivo" userId="8d630fca-09ec-469f-88ae-dc625f0272e4" providerId="ADAL" clId="{9C8D1B59-5EF0-4760-8413-4626BBABA36D}" dt="2024-11-15T16:18:16.487" v="10774" actId="14100"/>
          <ac:spMkLst>
            <pc:docMk/>
            <pc:sldMk cId="3677652699" sldId="350"/>
            <ac:spMk id="10" creationId="{F465679B-383F-540B-443B-FE4FA76D63CD}"/>
          </ac:spMkLst>
        </pc:spChg>
        <pc:spChg chg="add mod">
          <ac:chgData name="Agustin Olivo" userId="8d630fca-09ec-469f-88ae-dc625f0272e4" providerId="ADAL" clId="{9C8D1B59-5EF0-4760-8413-4626BBABA36D}" dt="2024-11-15T16:18:37.633" v="10799" actId="20577"/>
          <ac:spMkLst>
            <pc:docMk/>
            <pc:sldMk cId="3677652699" sldId="350"/>
            <ac:spMk id="12" creationId="{E4DFE7D5-E2E9-0FE4-0B54-3BD38EBDA183}"/>
          </ac:spMkLst>
        </pc:spChg>
        <pc:spChg chg="add mod">
          <ac:chgData name="Agustin Olivo" userId="8d630fca-09ec-469f-88ae-dc625f0272e4" providerId="ADAL" clId="{9C8D1B59-5EF0-4760-8413-4626BBABA36D}" dt="2024-11-15T23:52:07.406" v="11004" actId="20577"/>
          <ac:spMkLst>
            <pc:docMk/>
            <pc:sldMk cId="3677652699" sldId="350"/>
            <ac:spMk id="14" creationId="{47B56A55-BAF1-64D0-C1A7-41B7A89F71A6}"/>
          </ac:spMkLst>
        </pc:spChg>
        <pc:picChg chg="add del mod">
          <ac:chgData name="Agustin Olivo" userId="8d630fca-09ec-469f-88ae-dc625f0272e4" providerId="ADAL" clId="{9C8D1B59-5EF0-4760-8413-4626BBABA36D}" dt="2024-11-15T16:15:42.797" v="10712" actId="478"/>
          <ac:picMkLst>
            <pc:docMk/>
            <pc:sldMk cId="3677652699" sldId="350"/>
            <ac:picMk id="3" creationId="{0134DC88-FB85-EBD9-0B15-3AFDC47606C7}"/>
          </ac:picMkLst>
        </pc:picChg>
        <pc:picChg chg="add mod">
          <ac:chgData name="Agustin Olivo" userId="8d630fca-09ec-469f-88ae-dc625f0272e4" providerId="ADAL" clId="{9C8D1B59-5EF0-4760-8413-4626BBABA36D}" dt="2024-11-15T16:17:04.046" v="10737" actId="14100"/>
          <ac:picMkLst>
            <pc:docMk/>
            <pc:sldMk cId="3677652699" sldId="350"/>
            <ac:picMk id="5" creationId="{6912A729-915D-BDC2-2511-4C52CB7272FD}"/>
          </ac:picMkLst>
        </pc:picChg>
        <pc:cxnChg chg="add mod">
          <ac:chgData name="Agustin Olivo" userId="8d630fca-09ec-469f-88ae-dc625f0272e4" providerId="ADAL" clId="{9C8D1B59-5EF0-4760-8413-4626BBABA36D}" dt="2024-11-15T16:17:54.744" v="10747" actId="14100"/>
          <ac:cxnSpMkLst>
            <pc:docMk/>
            <pc:sldMk cId="3677652699" sldId="350"/>
            <ac:cxnSpMk id="7" creationId="{8D615F00-9F5C-6405-BA2D-C7BBC1142ACE}"/>
          </ac:cxnSpMkLst>
        </pc:cxnChg>
        <pc:cxnChg chg="add mod">
          <ac:chgData name="Agustin Olivo" userId="8d630fca-09ec-469f-88ae-dc625f0272e4" providerId="ADAL" clId="{9C8D1B59-5EF0-4760-8413-4626BBABA36D}" dt="2024-11-15T16:18:28.748" v="10778" actId="1076"/>
          <ac:cxnSpMkLst>
            <pc:docMk/>
            <pc:sldMk cId="3677652699" sldId="350"/>
            <ac:cxnSpMk id="11" creationId="{22B2078F-CA62-09A4-3DC6-E7334E1519E5}"/>
          </ac:cxnSpMkLst>
        </pc:cxnChg>
      </pc:sldChg>
      <pc:sldChg chg="addSp modSp add mod">
        <pc:chgData name="Agustin Olivo" userId="8d630fca-09ec-469f-88ae-dc625f0272e4" providerId="ADAL" clId="{9C8D1B59-5EF0-4760-8413-4626BBABA36D}" dt="2024-11-15T23:52:19.914" v="11009" actId="20577"/>
        <pc:sldMkLst>
          <pc:docMk/>
          <pc:sldMk cId="423562478" sldId="351"/>
        </pc:sldMkLst>
        <pc:spChg chg="add mod">
          <ac:chgData name="Agustin Olivo" userId="8d630fca-09ec-469f-88ae-dc625f0272e4" providerId="ADAL" clId="{9C8D1B59-5EF0-4760-8413-4626BBABA36D}" dt="2024-11-15T23:52:19.914" v="11009" actId="20577"/>
          <ac:spMkLst>
            <pc:docMk/>
            <pc:sldMk cId="423562478" sldId="351"/>
            <ac:spMk id="2" creationId="{F832E6DA-B225-4BCE-E7F8-56F795FF04AC}"/>
          </ac:spMkLst>
        </pc:spChg>
        <pc:spChg chg="add mod">
          <ac:chgData name="Agustin Olivo" userId="8d630fca-09ec-469f-88ae-dc625f0272e4" providerId="ADAL" clId="{9C8D1B59-5EF0-4760-8413-4626BBABA36D}" dt="2024-11-15T16:21:28.630" v="10833" actId="1038"/>
          <ac:spMkLst>
            <pc:docMk/>
            <pc:sldMk cId="423562478" sldId="351"/>
            <ac:spMk id="5" creationId="{B843B581-0E6F-20E8-5E20-538BA8033435}"/>
          </ac:spMkLst>
        </pc:spChg>
        <pc:spChg chg="add mod">
          <ac:chgData name="Agustin Olivo" userId="8d630fca-09ec-469f-88ae-dc625f0272e4" providerId="ADAL" clId="{9C8D1B59-5EF0-4760-8413-4626BBABA36D}" dt="2024-11-15T16:21:33.945" v="10835" actId="1076"/>
          <ac:spMkLst>
            <pc:docMk/>
            <pc:sldMk cId="423562478" sldId="351"/>
            <ac:spMk id="7" creationId="{ADF3999C-2548-AE71-E167-63153539A936}"/>
          </ac:spMkLst>
        </pc:spChg>
        <pc:picChg chg="add mod">
          <ac:chgData name="Agustin Olivo" userId="8d630fca-09ec-469f-88ae-dc625f0272e4" providerId="ADAL" clId="{9C8D1B59-5EF0-4760-8413-4626BBABA36D}" dt="2024-11-15T16:20:44.735" v="10822" actId="1076"/>
          <ac:picMkLst>
            <pc:docMk/>
            <pc:sldMk cId="423562478" sldId="351"/>
            <ac:picMk id="4" creationId="{7A4D5990-7A9B-0588-425D-89078D30CE69}"/>
          </ac:picMkLst>
        </pc:picChg>
        <pc:cxnChg chg="add mod">
          <ac:chgData name="Agustin Olivo" userId="8d630fca-09ec-469f-88ae-dc625f0272e4" providerId="ADAL" clId="{9C8D1B59-5EF0-4760-8413-4626BBABA36D}" dt="2024-11-15T16:21:32.475" v="10834" actId="1076"/>
          <ac:cxnSpMkLst>
            <pc:docMk/>
            <pc:sldMk cId="423562478" sldId="351"/>
            <ac:cxnSpMk id="6" creationId="{268A8C6E-3C02-DBE6-7652-C6FC62F87321}"/>
          </ac:cxnSpMkLst>
        </pc:cxnChg>
      </pc:sldChg>
      <pc:sldChg chg="add">
        <pc:chgData name="Agustin Olivo" userId="8d630fca-09ec-469f-88ae-dc625f0272e4" providerId="ADAL" clId="{9C8D1B59-5EF0-4760-8413-4626BBABA36D}" dt="2024-11-15T13:50:00.650" v="10303"/>
        <pc:sldMkLst>
          <pc:docMk/>
          <pc:sldMk cId="1058987872" sldId="352"/>
        </pc:sldMkLst>
      </pc:sldChg>
      <pc:sldChg chg="modSp mod">
        <pc:chgData name="Agustin Olivo" userId="8d630fca-09ec-469f-88ae-dc625f0272e4" providerId="ADAL" clId="{9C8D1B59-5EF0-4760-8413-4626BBABA36D}" dt="2024-11-15T15:57:37.071" v="10459" actId="20577"/>
        <pc:sldMkLst>
          <pc:docMk/>
          <pc:sldMk cId="2931452875" sldId="353"/>
        </pc:sldMkLst>
        <pc:spChg chg="mod">
          <ac:chgData name="Agustin Olivo" userId="8d630fca-09ec-469f-88ae-dc625f0272e4" providerId="ADAL" clId="{9C8D1B59-5EF0-4760-8413-4626BBABA36D}" dt="2024-11-15T15:57:37.071" v="10459" actId="20577"/>
          <ac:spMkLst>
            <pc:docMk/>
            <pc:sldMk cId="2931452875" sldId="353"/>
            <ac:spMk id="5" creationId="{4AED1BE6-1481-6004-E745-90852CADDB18}"/>
          </ac:spMkLst>
        </pc:spChg>
      </pc:sldChg>
      <pc:sldChg chg="addSp modSp add mod">
        <pc:chgData name="Agustin Olivo" userId="8d630fca-09ec-469f-88ae-dc625f0272e4" providerId="ADAL" clId="{9C8D1B59-5EF0-4760-8413-4626BBABA36D}" dt="2024-11-15T16:30:49.297" v="10874" actId="1076"/>
        <pc:sldMkLst>
          <pc:docMk/>
          <pc:sldMk cId="1501643105" sldId="354"/>
        </pc:sldMkLst>
        <pc:spChg chg="add mod">
          <ac:chgData name="Agustin Olivo" userId="8d630fca-09ec-469f-88ae-dc625f0272e4" providerId="ADAL" clId="{9C8D1B59-5EF0-4760-8413-4626BBABA36D}" dt="2024-11-15T16:30:49.297" v="10874" actId="1076"/>
          <ac:spMkLst>
            <pc:docMk/>
            <pc:sldMk cId="1501643105" sldId="354"/>
            <ac:spMk id="3" creationId="{D50F3DE6-55B2-BD91-6617-6197C1A45FA1}"/>
          </ac:spMkLst>
        </pc:spChg>
        <pc:picChg chg="add mod">
          <ac:chgData name="Agustin Olivo" userId="8d630fca-09ec-469f-88ae-dc625f0272e4" providerId="ADAL" clId="{9C8D1B59-5EF0-4760-8413-4626BBABA36D}" dt="2024-11-15T16:30:30.442" v="10873" actId="1076"/>
          <ac:picMkLst>
            <pc:docMk/>
            <pc:sldMk cId="1501643105" sldId="354"/>
            <ac:picMk id="2" creationId="{FC97C13A-B110-F987-4A94-F465A568BAF7}"/>
          </ac:picMkLst>
        </pc:picChg>
        <pc:picChg chg="add mod">
          <ac:chgData name="Agustin Olivo" userId="8d630fca-09ec-469f-88ae-dc625f0272e4" providerId="ADAL" clId="{9C8D1B59-5EF0-4760-8413-4626BBABA36D}" dt="2024-11-15T16:30:30.442" v="10873" actId="1076"/>
          <ac:picMkLst>
            <pc:docMk/>
            <pc:sldMk cId="1501643105" sldId="354"/>
            <ac:picMk id="4" creationId="{0B2F6CB7-91A8-B60F-45AB-AE1D25F3B578}"/>
          </ac:picMkLst>
        </pc:picChg>
      </pc:sldChg>
      <pc:sldChg chg="addSp delSp modSp add mod">
        <pc:chgData name="Agustin Olivo" userId="8d630fca-09ec-469f-88ae-dc625f0272e4" providerId="ADAL" clId="{9C8D1B59-5EF0-4760-8413-4626BBABA36D}" dt="2024-11-15T16:36:37.245" v="10973" actId="20577"/>
        <pc:sldMkLst>
          <pc:docMk/>
          <pc:sldMk cId="763461180" sldId="355"/>
        </pc:sldMkLst>
        <pc:spChg chg="add del">
          <ac:chgData name="Agustin Olivo" userId="8d630fca-09ec-469f-88ae-dc625f0272e4" providerId="ADAL" clId="{9C8D1B59-5EF0-4760-8413-4626BBABA36D}" dt="2024-11-15T16:35:27.250" v="10928" actId="22"/>
          <ac:spMkLst>
            <pc:docMk/>
            <pc:sldMk cId="763461180" sldId="355"/>
            <ac:spMk id="3" creationId="{1B77915D-960B-C03C-49DA-A98F4A6B9AE6}"/>
          </ac:spMkLst>
        </pc:spChg>
        <pc:spChg chg="add del">
          <ac:chgData name="Agustin Olivo" userId="8d630fca-09ec-469f-88ae-dc625f0272e4" providerId="ADAL" clId="{9C8D1B59-5EF0-4760-8413-4626BBABA36D}" dt="2024-11-15T16:35:29.331" v="10930" actId="22"/>
          <ac:spMkLst>
            <pc:docMk/>
            <pc:sldMk cId="763461180" sldId="355"/>
            <ac:spMk id="5" creationId="{282B18E0-14AC-71B2-5D76-771CA7BE9AA8}"/>
          </ac:spMkLst>
        </pc:spChg>
        <pc:spChg chg="add del">
          <ac:chgData name="Agustin Olivo" userId="8d630fca-09ec-469f-88ae-dc625f0272e4" providerId="ADAL" clId="{9C8D1B59-5EF0-4760-8413-4626BBABA36D}" dt="2024-11-15T16:35:35.913" v="10932" actId="22"/>
          <ac:spMkLst>
            <pc:docMk/>
            <pc:sldMk cId="763461180" sldId="355"/>
            <ac:spMk id="7" creationId="{A4CA7DAC-BC50-7829-CAA9-F0C6FC9461F2}"/>
          </ac:spMkLst>
        </pc:spChg>
        <pc:spChg chg="add mod">
          <ac:chgData name="Agustin Olivo" userId="8d630fca-09ec-469f-88ae-dc625f0272e4" providerId="ADAL" clId="{9C8D1B59-5EF0-4760-8413-4626BBABA36D}" dt="2024-11-15T16:36:37.245" v="10973" actId="20577"/>
          <ac:spMkLst>
            <pc:docMk/>
            <pc:sldMk cId="763461180" sldId="355"/>
            <ac:spMk id="11" creationId="{CD666582-4524-F144-A6AD-F296BE29FD61}"/>
          </ac:spMkLst>
        </pc:spChg>
        <pc:picChg chg="add del">
          <ac:chgData name="Agustin Olivo" userId="8d630fca-09ec-469f-88ae-dc625f0272e4" providerId="ADAL" clId="{9C8D1B59-5EF0-4760-8413-4626BBABA36D}" dt="2024-11-15T16:35:39.097" v="10934" actId="22"/>
          <ac:picMkLst>
            <pc:docMk/>
            <pc:sldMk cId="763461180" sldId="355"/>
            <ac:picMk id="9" creationId="{62B4E5E8-F8A6-0C0F-F089-736D1C999C68}"/>
          </ac:picMkLst>
        </pc:picChg>
      </pc:sldChg>
      <pc:sldChg chg="addSp delSp add mod">
        <pc:chgData name="Agustin Olivo" userId="8d630fca-09ec-469f-88ae-dc625f0272e4" providerId="ADAL" clId="{9C8D1B59-5EF0-4760-8413-4626BBABA36D}" dt="2024-11-15T16:40:56.793" v="10976"/>
        <pc:sldMkLst>
          <pc:docMk/>
          <pc:sldMk cId="168096463" sldId="356"/>
        </pc:sldMkLst>
        <pc:picChg chg="add del">
          <ac:chgData name="Agustin Olivo" userId="8d630fca-09ec-469f-88ae-dc625f0272e4" providerId="ADAL" clId="{9C8D1B59-5EF0-4760-8413-4626BBABA36D}" dt="2024-11-15T16:40:55.904" v="10975" actId="478"/>
          <ac:picMkLst>
            <pc:docMk/>
            <pc:sldMk cId="168096463" sldId="356"/>
            <ac:picMk id="2" creationId="{56839529-DA84-3994-F371-B7BBF1EA3876}"/>
          </ac:picMkLst>
        </pc:picChg>
        <pc:picChg chg="add">
          <ac:chgData name="Agustin Olivo" userId="8d630fca-09ec-469f-88ae-dc625f0272e4" providerId="ADAL" clId="{9C8D1B59-5EF0-4760-8413-4626BBABA36D}" dt="2024-11-15T16:40:56.793" v="10976"/>
          <ac:picMkLst>
            <pc:docMk/>
            <pc:sldMk cId="168096463" sldId="356"/>
            <ac:picMk id="3" creationId="{733DF221-92AA-9A75-C546-DC15EB984F6A}"/>
          </ac:picMkLst>
        </pc:picChg>
      </pc:sldChg>
      <pc:sldChg chg="add">
        <pc:chgData name="Agustin Olivo" userId="8d630fca-09ec-469f-88ae-dc625f0272e4" providerId="ADAL" clId="{9C8D1B59-5EF0-4760-8413-4626BBABA36D}" dt="2024-11-15T16:29:21.015" v="10839"/>
        <pc:sldMkLst>
          <pc:docMk/>
          <pc:sldMk cId="2803686772" sldId="357"/>
        </pc:sldMkLst>
      </pc:sldChg>
      <pc:sldChg chg="delSp mod modShow">
        <pc:chgData name="Agustin Olivo" userId="8d630fca-09ec-469f-88ae-dc625f0272e4" providerId="ADAL" clId="{9C8D1B59-5EF0-4760-8413-4626BBABA36D}" dt="2024-11-15T23:50:56.440" v="10977" actId="729"/>
        <pc:sldMkLst>
          <pc:docMk/>
          <pc:sldMk cId="657555671" sldId="358"/>
        </pc:sldMkLst>
        <pc:picChg chg="del">
          <ac:chgData name="Agustin Olivo" userId="8d630fca-09ec-469f-88ae-dc625f0272e4" providerId="ADAL" clId="{9C8D1B59-5EF0-4760-8413-4626BBABA36D}" dt="2024-11-15T16:32:47.859" v="10881" actId="478"/>
          <ac:picMkLst>
            <pc:docMk/>
            <pc:sldMk cId="657555671" sldId="358"/>
            <ac:picMk id="5" creationId="{7276C610-61D1-EE73-8407-3619BE3E1028}"/>
          </ac:picMkLst>
        </pc:picChg>
      </pc:sldChg>
      <pc:sldChg chg="addSp delSp modSp new mod">
        <pc:chgData name="Agustin Olivo" userId="8d630fca-09ec-469f-88ae-dc625f0272e4" providerId="ADAL" clId="{9C8D1B59-5EF0-4760-8413-4626BBABA36D}" dt="2024-11-21T22:39:20.367" v="11259" actId="9405"/>
        <pc:sldMkLst>
          <pc:docMk/>
          <pc:sldMk cId="3710124631" sldId="360"/>
        </pc:sldMkLst>
        <pc:spChg chg="del">
          <ac:chgData name="Agustin Olivo" userId="8d630fca-09ec-469f-88ae-dc625f0272e4" providerId="ADAL" clId="{9C8D1B59-5EF0-4760-8413-4626BBABA36D}" dt="2024-11-20T17:16:22.741" v="11011" actId="478"/>
          <ac:spMkLst>
            <pc:docMk/>
            <pc:sldMk cId="3710124631" sldId="360"/>
            <ac:spMk id="2" creationId="{7F5E1ADF-BED7-F4E9-A006-38EF9B2E9A9A}"/>
          </ac:spMkLst>
        </pc:spChg>
        <pc:spChg chg="del">
          <ac:chgData name="Agustin Olivo" userId="8d630fca-09ec-469f-88ae-dc625f0272e4" providerId="ADAL" clId="{9C8D1B59-5EF0-4760-8413-4626BBABA36D}" dt="2024-11-20T17:16:23.553" v="11012" actId="478"/>
          <ac:spMkLst>
            <pc:docMk/>
            <pc:sldMk cId="3710124631" sldId="360"/>
            <ac:spMk id="3" creationId="{2F38EF8D-B938-832C-5E24-65D3A3D6084B}"/>
          </ac:spMkLst>
        </pc:spChg>
        <pc:spChg chg="add mod">
          <ac:chgData name="Agustin Olivo" userId="8d630fca-09ec-469f-88ae-dc625f0272e4" providerId="ADAL" clId="{9C8D1B59-5EF0-4760-8413-4626BBABA36D}" dt="2024-11-20T17:17:14.733" v="11027"/>
          <ac:spMkLst>
            <pc:docMk/>
            <pc:sldMk cId="3710124631" sldId="360"/>
            <ac:spMk id="7" creationId="{BEEEACAA-DA5E-ED08-A2EE-C2B8D2EFA0AF}"/>
          </ac:spMkLst>
        </pc:spChg>
        <pc:spChg chg="add mod">
          <ac:chgData name="Agustin Olivo" userId="8d630fca-09ec-469f-88ae-dc625f0272e4" providerId="ADAL" clId="{9C8D1B59-5EF0-4760-8413-4626BBABA36D}" dt="2024-11-20T17:17:14.733" v="11027"/>
          <ac:spMkLst>
            <pc:docMk/>
            <pc:sldMk cId="3710124631" sldId="360"/>
            <ac:spMk id="8" creationId="{1F84F0E8-CDB9-4CF1-94C9-119A1FB6E15F}"/>
          </ac:spMkLst>
        </pc:spChg>
        <pc:spChg chg="add mod">
          <ac:chgData name="Agustin Olivo" userId="8d630fca-09ec-469f-88ae-dc625f0272e4" providerId="ADAL" clId="{9C8D1B59-5EF0-4760-8413-4626BBABA36D}" dt="2024-11-20T17:17:14.733" v="11027"/>
          <ac:spMkLst>
            <pc:docMk/>
            <pc:sldMk cId="3710124631" sldId="360"/>
            <ac:spMk id="9" creationId="{34E1A97D-05AC-8D9B-273A-C9C6C3CE576B}"/>
          </ac:spMkLst>
        </pc:spChg>
        <pc:spChg chg="add mod">
          <ac:chgData name="Agustin Olivo" userId="8d630fca-09ec-469f-88ae-dc625f0272e4" providerId="ADAL" clId="{9C8D1B59-5EF0-4760-8413-4626BBABA36D}" dt="2024-11-20T17:17:14.733" v="11027"/>
          <ac:spMkLst>
            <pc:docMk/>
            <pc:sldMk cId="3710124631" sldId="360"/>
            <ac:spMk id="10" creationId="{99BC21DA-078D-0B09-0620-E0976307C13F}"/>
          </ac:spMkLst>
        </pc:spChg>
        <pc:spChg chg="add mod">
          <ac:chgData name="Agustin Olivo" userId="8d630fca-09ec-469f-88ae-dc625f0272e4" providerId="ADAL" clId="{9C8D1B59-5EF0-4760-8413-4626BBABA36D}" dt="2024-11-20T17:17:14.733" v="11027"/>
          <ac:spMkLst>
            <pc:docMk/>
            <pc:sldMk cId="3710124631" sldId="360"/>
            <ac:spMk id="11" creationId="{ABC90723-43AC-6A1F-DEFB-950A1B5F79BC}"/>
          </ac:spMkLst>
        </pc:spChg>
        <pc:spChg chg="add mod">
          <ac:chgData name="Agustin Olivo" userId="8d630fca-09ec-469f-88ae-dc625f0272e4" providerId="ADAL" clId="{9C8D1B59-5EF0-4760-8413-4626BBABA36D}" dt="2024-11-20T17:17:14.733" v="11027"/>
          <ac:spMkLst>
            <pc:docMk/>
            <pc:sldMk cId="3710124631" sldId="360"/>
            <ac:spMk id="12" creationId="{8D0363C4-58D9-A124-816B-6D28ADB98D52}"/>
          </ac:spMkLst>
        </pc:spChg>
        <pc:spChg chg="add mod">
          <ac:chgData name="Agustin Olivo" userId="8d630fca-09ec-469f-88ae-dc625f0272e4" providerId="ADAL" clId="{9C8D1B59-5EF0-4760-8413-4626BBABA36D}" dt="2024-11-20T17:17:14.733" v="11027"/>
          <ac:spMkLst>
            <pc:docMk/>
            <pc:sldMk cId="3710124631" sldId="360"/>
            <ac:spMk id="13" creationId="{13F1862C-AAB9-23E0-B56B-C248D6339EC0}"/>
          </ac:spMkLst>
        </pc:spChg>
        <pc:spChg chg="add mod">
          <ac:chgData name="Agustin Olivo" userId="8d630fca-09ec-469f-88ae-dc625f0272e4" providerId="ADAL" clId="{9C8D1B59-5EF0-4760-8413-4626BBABA36D}" dt="2024-11-20T17:17:14.733" v="11027"/>
          <ac:spMkLst>
            <pc:docMk/>
            <pc:sldMk cId="3710124631" sldId="360"/>
            <ac:spMk id="14" creationId="{7257C108-34CA-2678-A90A-1B9C3B08E24B}"/>
          </ac:spMkLst>
        </pc:spChg>
        <pc:spChg chg="add mod">
          <ac:chgData name="Agustin Olivo" userId="8d630fca-09ec-469f-88ae-dc625f0272e4" providerId="ADAL" clId="{9C8D1B59-5EF0-4760-8413-4626BBABA36D}" dt="2024-11-20T17:17:14.733" v="11027"/>
          <ac:spMkLst>
            <pc:docMk/>
            <pc:sldMk cId="3710124631" sldId="360"/>
            <ac:spMk id="15" creationId="{FC85ACBC-0F88-4562-5586-7633B8B2F1E9}"/>
          </ac:spMkLst>
        </pc:spChg>
        <pc:spChg chg="add mod">
          <ac:chgData name="Agustin Olivo" userId="8d630fca-09ec-469f-88ae-dc625f0272e4" providerId="ADAL" clId="{9C8D1B59-5EF0-4760-8413-4626BBABA36D}" dt="2024-11-20T17:17:14.733" v="11027"/>
          <ac:spMkLst>
            <pc:docMk/>
            <pc:sldMk cId="3710124631" sldId="360"/>
            <ac:spMk id="16" creationId="{01DEAD72-0B36-6DEF-2AEB-F9B5723C877A}"/>
          </ac:spMkLst>
        </pc:spChg>
        <pc:spChg chg="add mod">
          <ac:chgData name="Agustin Olivo" userId="8d630fca-09ec-469f-88ae-dc625f0272e4" providerId="ADAL" clId="{9C8D1B59-5EF0-4760-8413-4626BBABA36D}" dt="2024-11-20T17:17:14.733" v="11027"/>
          <ac:spMkLst>
            <pc:docMk/>
            <pc:sldMk cId="3710124631" sldId="360"/>
            <ac:spMk id="17" creationId="{8BEAA357-CE2B-0687-8AB6-10E9E5CB112A}"/>
          </ac:spMkLst>
        </pc:spChg>
        <pc:spChg chg="add mod">
          <ac:chgData name="Agustin Olivo" userId="8d630fca-09ec-469f-88ae-dc625f0272e4" providerId="ADAL" clId="{9C8D1B59-5EF0-4760-8413-4626BBABA36D}" dt="2024-11-20T17:17:14.733" v="11027"/>
          <ac:spMkLst>
            <pc:docMk/>
            <pc:sldMk cId="3710124631" sldId="360"/>
            <ac:spMk id="18" creationId="{CB20FE46-AD0E-2DBB-C09F-E818FD89634A}"/>
          </ac:spMkLst>
        </pc:spChg>
        <pc:picChg chg="add mod">
          <ac:chgData name="Agustin Olivo" userId="8d630fca-09ec-469f-88ae-dc625f0272e4" providerId="ADAL" clId="{9C8D1B59-5EF0-4760-8413-4626BBABA36D}" dt="2024-11-20T17:17:04.645" v="11025" actId="1076"/>
          <ac:picMkLst>
            <pc:docMk/>
            <pc:sldMk cId="3710124631" sldId="360"/>
            <ac:picMk id="4" creationId="{A4069D22-F3F7-8A30-CD04-EA06BC881809}"/>
          </ac:picMkLst>
        </pc:picChg>
        <pc:picChg chg="add del mod">
          <ac:chgData name="Agustin Olivo" userId="8d630fca-09ec-469f-88ae-dc625f0272e4" providerId="ADAL" clId="{9C8D1B59-5EF0-4760-8413-4626BBABA36D}" dt="2024-11-20T17:17:09.409" v="11026" actId="478"/>
          <ac:picMkLst>
            <pc:docMk/>
            <pc:sldMk cId="3710124631" sldId="360"/>
            <ac:picMk id="5" creationId="{FB89E243-1CD5-7966-A4BC-7CFA609ADC69}"/>
          </ac:picMkLst>
        </pc:picChg>
        <pc:picChg chg="add mod">
          <ac:chgData name="Agustin Olivo" userId="8d630fca-09ec-469f-88ae-dc625f0272e4" providerId="ADAL" clId="{9C8D1B59-5EF0-4760-8413-4626BBABA36D}" dt="2024-11-20T17:17:14.733" v="11027"/>
          <ac:picMkLst>
            <pc:docMk/>
            <pc:sldMk cId="3710124631" sldId="360"/>
            <ac:picMk id="6" creationId="{BA21ADBE-B859-5EEC-4727-0DF1E48CB357}"/>
          </ac:picMkLst>
        </pc:picChg>
        <pc:inkChg chg="add">
          <ac:chgData name="Agustin Olivo" userId="8d630fca-09ec-469f-88ae-dc625f0272e4" providerId="ADAL" clId="{9C8D1B59-5EF0-4760-8413-4626BBABA36D}" dt="2024-11-21T22:39:20.367" v="11259" actId="9405"/>
          <ac:inkMkLst>
            <pc:docMk/>
            <pc:sldMk cId="3710124631" sldId="360"/>
            <ac:inkMk id="2" creationId="{BA2D196B-DA69-F988-CC88-915F6F24FD5D}"/>
          </ac:inkMkLst>
        </pc:inkChg>
      </pc:sldChg>
      <pc:sldChg chg="addSp delSp modSp add mod ord">
        <pc:chgData name="Agustin Olivo" userId="8d630fca-09ec-469f-88ae-dc625f0272e4" providerId="ADAL" clId="{9C8D1B59-5EF0-4760-8413-4626BBABA36D}" dt="2024-11-21T22:48:54.872" v="11261" actId="1076"/>
        <pc:sldMkLst>
          <pc:docMk/>
          <pc:sldMk cId="4283153353" sldId="361"/>
        </pc:sldMkLst>
        <pc:spChg chg="add mod">
          <ac:chgData name="Agustin Olivo" userId="8d630fca-09ec-469f-88ae-dc625f0272e4" providerId="ADAL" clId="{9C8D1B59-5EF0-4760-8413-4626BBABA36D}" dt="2024-11-20T17:20:55.711" v="11058" actId="1076"/>
          <ac:spMkLst>
            <pc:docMk/>
            <pc:sldMk cId="4283153353" sldId="361"/>
            <ac:spMk id="6" creationId="{AA89A414-83A5-FFED-6845-C0C7676FDE66}"/>
          </ac:spMkLst>
        </pc:spChg>
        <pc:spChg chg="add mod">
          <ac:chgData name="Agustin Olivo" userId="8d630fca-09ec-469f-88ae-dc625f0272e4" providerId="ADAL" clId="{9C8D1B59-5EF0-4760-8413-4626BBABA36D}" dt="2024-11-20T17:20:58.565" v="11059" actId="1076"/>
          <ac:spMkLst>
            <pc:docMk/>
            <pc:sldMk cId="4283153353" sldId="361"/>
            <ac:spMk id="7" creationId="{CEDC17CB-2018-A6E2-E9D9-EB492AB3D1D3}"/>
          </ac:spMkLst>
        </pc:spChg>
        <pc:spChg chg="add mod">
          <ac:chgData name="Agustin Olivo" userId="8d630fca-09ec-469f-88ae-dc625f0272e4" providerId="ADAL" clId="{9C8D1B59-5EF0-4760-8413-4626BBABA36D}" dt="2024-11-20T17:21:00.682" v="11060" actId="1076"/>
          <ac:spMkLst>
            <pc:docMk/>
            <pc:sldMk cId="4283153353" sldId="361"/>
            <ac:spMk id="8" creationId="{FE08E1F2-5015-75BB-F3D8-432A91A4D0C2}"/>
          </ac:spMkLst>
        </pc:spChg>
        <pc:spChg chg="add mod">
          <ac:chgData name="Agustin Olivo" userId="8d630fca-09ec-469f-88ae-dc625f0272e4" providerId="ADAL" clId="{9C8D1B59-5EF0-4760-8413-4626BBABA36D}" dt="2024-11-20T17:21:04.365" v="11061" actId="1076"/>
          <ac:spMkLst>
            <pc:docMk/>
            <pc:sldMk cId="4283153353" sldId="361"/>
            <ac:spMk id="9" creationId="{C113D205-14C9-3B36-0230-270C72E12BEB}"/>
          </ac:spMkLst>
        </pc:spChg>
        <pc:spChg chg="add del mod">
          <ac:chgData name="Agustin Olivo" userId="8d630fca-09ec-469f-88ae-dc625f0272e4" providerId="ADAL" clId="{9C8D1B59-5EF0-4760-8413-4626BBABA36D}" dt="2024-11-20T17:21:17.572" v="11065" actId="478"/>
          <ac:spMkLst>
            <pc:docMk/>
            <pc:sldMk cId="4283153353" sldId="361"/>
            <ac:spMk id="10" creationId="{EF3076B6-ED8D-51EF-D7DF-AC1F456D5A8A}"/>
          </ac:spMkLst>
        </pc:spChg>
        <pc:spChg chg="add del mod">
          <ac:chgData name="Agustin Olivo" userId="8d630fca-09ec-469f-88ae-dc625f0272e4" providerId="ADAL" clId="{9C8D1B59-5EF0-4760-8413-4626BBABA36D}" dt="2024-11-20T17:21:18.628" v="11066" actId="478"/>
          <ac:spMkLst>
            <pc:docMk/>
            <pc:sldMk cId="4283153353" sldId="361"/>
            <ac:spMk id="11" creationId="{459EE5EB-0D3F-7321-4DD3-AB886F537532}"/>
          </ac:spMkLst>
        </pc:spChg>
        <pc:spChg chg="add del mod">
          <ac:chgData name="Agustin Olivo" userId="8d630fca-09ec-469f-88ae-dc625f0272e4" providerId="ADAL" clId="{9C8D1B59-5EF0-4760-8413-4626BBABA36D}" dt="2024-11-20T17:21:16.028" v="11064" actId="478"/>
          <ac:spMkLst>
            <pc:docMk/>
            <pc:sldMk cId="4283153353" sldId="361"/>
            <ac:spMk id="12" creationId="{17E4B95C-5D76-927A-D789-252A6D2C45CC}"/>
          </ac:spMkLst>
        </pc:spChg>
        <pc:spChg chg="add mod">
          <ac:chgData name="Agustin Olivo" userId="8d630fca-09ec-469f-88ae-dc625f0272e4" providerId="ADAL" clId="{9C8D1B59-5EF0-4760-8413-4626BBABA36D}" dt="2024-11-21T22:48:54.872" v="11261" actId="1076"/>
          <ac:spMkLst>
            <pc:docMk/>
            <pc:sldMk cId="4283153353" sldId="361"/>
            <ac:spMk id="13" creationId="{8A165638-962C-0180-D518-1B69873BEBB3}"/>
          </ac:spMkLst>
        </pc:spChg>
        <pc:picChg chg="add del mod">
          <ac:chgData name="Agustin Olivo" userId="8d630fca-09ec-469f-88ae-dc625f0272e4" providerId="ADAL" clId="{9C8D1B59-5EF0-4760-8413-4626BBABA36D}" dt="2024-11-20T17:19:17.448" v="11039" actId="478"/>
          <ac:picMkLst>
            <pc:docMk/>
            <pc:sldMk cId="4283153353" sldId="361"/>
            <ac:picMk id="3" creationId="{4C68BBBF-2BEC-AAC4-396F-9746A8F804F3}"/>
          </ac:picMkLst>
        </pc:picChg>
        <pc:picChg chg="add mod">
          <ac:chgData name="Agustin Olivo" userId="8d630fca-09ec-469f-88ae-dc625f0272e4" providerId="ADAL" clId="{9C8D1B59-5EF0-4760-8413-4626BBABA36D}" dt="2024-11-20T17:19:31.078" v="11044" actId="14100"/>
          <ac:picMkLst>
            <pc:docMk/>
            <pc:sldMk cId="4283153353" sldId="361"/>
            <ac:picMk id="5" creationId="{ADC40C98-9D28-8A01-9A99-DF4334D5FA57}"/>
          </ac:picMkLst>
        </pc:picChg>
      </pc:sldChg>
      <pc:sldChg chg="addSp modSp add del mod">
        <pc:chgData name="Agustin Olivo" userId="8d630fca-09ec-469f-88ae-dc625f0272e4" providerId="ADAL" clId="{9C8D1B59-5EF0-4760-8413-4626BBABA36D}" dt="2024-11-21T20:26:23.258" v="11216" actId="2696"/>
        <pc:sldMkLst>
          <pc:docMk/>
          <pc:sldMk cId="766551142" sldId="362"/>
        </pc:sldMkLst>
        <pc:picChg chg="add mod modCrop">
          <ac:chgData name="Agustin Olivo" userId="8d630fca-09ec-469f-88ae-dc625f0272e4" providerId="ADAL" clId="{9C8D1B59-5EF0-4760-8413-4626BBABA36D}" dt="2024-11-21T20:05:42.474" v="11153" actId="732"/>
          <ac:picMkLst>
            <pc:docMk/>
            <pc:sldMk cId="766551142" sldId="362"/>
            <ac:picMk id="2" creationId="{246C7877-12C6-B1C3-D990-FD1925665988}"/>
          </ac:picMkLst>
        </pc:picChg>
        <pc:picChg chg="add mod">
          <ac:chgData name="Agustin Olivo" userId="8d630fca-09ec-469f-88ae-dc625f0272e4" providerId="ADAL" clId="{9C8D1B59-5EF0-4760-8413-4626BBABA36D}" dt="2024-11-21T16:11:54.462" v="11098" actId="1076"/>
          <ac:picMkLst>
            <pc:docMk/>
            <pc:sldMk cId="766551142" sldId="362"/>
            <ac:picMk id="4" creationId="{70059730-C005-471C-09EE-6593077EAAAD}"/>
          </ac:picMkLst>
        </pc:picChg>
        <pc:picChg chg="add mod modCrop">
          <ac:chgData name="Agustin Olivo" userId="8d630fca-09ec-469f-88ae-dc625f0272e4" providerId="ADAL" clId="{9C8D1B59-5EF0-4760-8413-4626BBABA36D}" dt="2024-11-21T20:05:51.328" v="11155" actId="1076"/>
          <ac:picMkLst>
            <pc:docMk/>
            <pc:sldMk cId="766551142" sldId="362"/>
            <ac:picMk id="5" creationId="{62DE0F00-3DD4-9973-EF64-51ADB9100E6D}"/>
          </ac:picMkLst>
        </pc:picChg>
        <pc:picChg chg="add mod">
          <ac:chgData name="Agustin Olivo" userId="8d630fca-09ec-469f-88ae-dc625f0272e4" providerId="ADAL" clId="{9C8D1B59-5EF0-4760-8413-4626BBABA36D}" dt="2024-11-21T16:11:57.537" v="11102" actId="1076"/>
          <ac:picMkLst>
            <pc:docMk/>
            <pc:sldMk cId="766551142" sldId="362"/>
            <ac:picMk id="7" creationId="{391F629B-017D-439A-E334-C3EB357DB086}"/>
          </ac:picMkLst>
        </pc:picChg>
      </pc:sldChg>
      <pc:sldChg chg="addSp delSp modSp add del mod ord">
        <pc:chgData name="Agustin Olivo" userId="8d630fca-09ec-469f-88ae-dc625f0272e4" providerId="ADAL" clId="{9C8D1B59-5EF0-4760-8413-4626BBABA36D}" dt="2024-11-21T20:26:23.258" v="11216" actId="2696"/>
        <pc:sldMkLst>
          <pc:docMk/>
          <pc:sldMk cId="1954595896" sldId="363"/>
        </pc:sldMkLst>
        <pc:spChg chg="add">
          <ac:chgData name="Agustin Olivo" userId="8d630fca-09ec-469f-88ae-dc625f0272e4" providerId="ADAL" clId="{9C8D1B59-5EF0-4760-8413-4626BBABA36D}" dt="2024-11-21T17:25:29.818" v="11129"/>
          <ac:spMkLst>
            <pc:docMk/>
            <pc:sldMk cId="1954595896" sldId="363"/>
            <ac:spMk id="7" creationId="{A6A1DDC3-417C-E37D-8E99-2386282C8282}"/>
          </ac:spMkLst>
        </pc:spChg>
        <pc:spChg chg="add mod">
          <ac:chgData name="Agustin Olivo" userId="8d630fca-09ec-469f-88ae-dc625f0272e4" providerId="ADAL" clId="{9C8D1B59-5EF0-4760-8413-4626BBABA36D}" dt="2024-11-21T17:26:53.385" v="11134" actId="14100"/>
          <ac:spMkLst>
            <pc:docMk/>
            <pc:sldMk cId="1954595896" sldId="363"/>
            <ac:spMk id="9" creationId="{E2537EA8-006A-8434-AE72-EE8315BAEFCE}"/>
          </ac:spMkLst>
        </pc:spChg>
        <pc:spChg chg="add del mod">
          <ac:chgData name="Agustin Olivo" userId="8d630fca-09ec-469f-88ae-dc625f0272e4" providerId="ADAL" clId="{9C8D1B59-5EF0-4760-8413-4626BBABA36D}" dt="2024-11-21T17:28:35.535" v="11152" actId="478"/>
          <ac:spMkLst>
            <pc:docMk/>
            <pc:sldMk cId="1954595896" sldId="363"/>
            <ac:spMk id="10" creationId="{77962C9B-C88D-FBD6-DF26-06D2DE87063F}"/>
          </ac:spMkLst>
        </pc:spChg>
        <pc:picChg chg="add mod">
          <ac:chgData name="Agustin Olivo" userId="8d630fca-09ec-469f-88ae-dc625f0272e4" providerId="ADAL" clId="{9C8D1B59-5EF0-4760-8413-4626BBABA36D}" dt="2024-11-21T17:24:10.168" v="11116" actId="14100"/>
          <ac:picMkLst>
            <pc:docMk/>
            <pc:sldMk cId="1954595896" sldId="363"/>
            <ac:picMk id="3" creationId="{D02C7A58-0DB5-E5C4-7EC9-BD99BDDB8817}"/>
          </ac:picMkLst>
        </pc:picChg>
        <pc:picChg chg="add del mod modCrop">
          <ac:chgData name="Agustin Olivo" userId="8d630fca-09ec-469f-88ae-dc625f0272e4" providerId="ADAL" clId="{9C8D1B59-5EF0-4760-8413-4626BBABA36D}" dt="2024-11-21T17:27:29.765" v="11136" actId="478"/>
          <ac:picMkLst>
            <pc:docMk/>
            <pc:sldMk cId="1954595896" sldId="363"/>
            <ac:picMk id="4" creationId="{3E2B5800-7223-D4D0-867C-41FA4E0E5392}"/>
          </ac:picMkLst>
        </pc:picChg>
        <pc:picChg chg="add del mod modCrop">
          <ac:chgData name="Agustin Olivo" userId="8d630fca-09ec-469f-88ae-dc625f0272e4" providerId="ADAL" clId="{9C8D1B59-5EF0-4760-8413-4626BBABA36D}" dt="2024-11-21T17:27:31.094" v="11137" actId="478"/>
          <ac:picMkLst>
            <pc:docMk/>
            <pc:sldMk cId="1954595896" sldId="363"/>
            <ac:picMk id="5" creationId="{9A9558F6-0420-3109-5059-D6D53EEBD6C3}"/>
          </ac:picMkLst>
        </pc:picChg>
        <pc:picChg chg="add del mod modCrop">
          <ac:chgData name="Agustin Olivo" userId="8d630fca-09ec-469f-88ae-dc625f0272e4" providerId="ADAL" clId="{9C8D1B59-5EF0-4760-8413-4626BBABA36D}" dt="2024-11-21T17:27:31.614" v="11138" actId="478"/>
          <ac:picMkLst>
            <pc:docMk/>
            <pc:sldMk cId="1954595896" sldId="363"/>
            <ac:picMk id="6" creationId="{CE5318F6-DC6B-FAF6-82A6-DE9B696B6D89}"/>
          </ac:picMkLst>
        </pc:picChg>
        <pc:picChg chg="add">
          <ac:chgData name="Agustin Olivo" userId="8d630fca-09ec-469f-88ae-dc625f0272e4" providerId="ADAL" clId="{9C8D1B59-5EF0-4760-8413-4626BBABA36D}" dt="2024-11-21T17:25:31.869" v="11130"/>
          <ac:picMkLst>
            <pc:docMk/>
            <pc:sldMk cId="1954595896" sldId="363"/>
            <ac:picMk id="8" creationId="{F6C3C3B2-9502-9FE2-0F41-907AABDA2CE8}"/>
          </ac:picMkLst>
        </pc:picChg>
      </pc:sldChg>
      <pc:sldChg chg="addSp delSp modSp add mod">
        <pc:chgData name="Agustin Olivo" userId="8d630fca-09ec-469f-88ae-dc625f0272e4" providerId="ADAL" clId="{9C8D1B59-5EF0-4760-8413-4626BBABA36D}" dt="2024-11-20T17:21:23.086" v="11069" actId="478"/>
        <pc:sldMkLst>
          <pc:docMk/>
          <pc:sldMk cId="1071213294" sldId="364"/>
        </pc:sldMkLst>
        <pc:spChg chg="add mod">
          <ac:chgData name="Agustin Olivo" userId="8d630fca-09ec-469f-88ae-dc625f0272e4" providerId="ADAL" clId="{9C8D1B59-5EF0-4760-8413-4626BBABA36D}" dt="2024-11-20T17:20:39.459" v="11054" actId="1076"/>
          <ac:spMkLst>
            <pc:docMk/>
            <pc:sldMk cId="1071213294" sldId="364"/>
            <ac:spMk id="4" creationId="{01032A6A-63F0-84F8-BB08-A1C005DE957D}"/>
          </ac:spMkLst>
        </pc:spChg>
        <pc:spChg chg="add mod">
          <ac:chgData name="Agustin Olivo" userId="8d630fca-09ec-469f-88ae-dc625f0272e4" providerId="ADAL" clId="{9C8D1B59-5EF0-4760-8413-4626BBABA36D}" dt="2024-11-20T17:20:39.459" v="11054" actId="1076"/>
          <ac:spMkLst>
            <pc:docMk/>
            <pc:sldMk cId="1071213294" sldId="364"/>
            <ac:spMk id="5" creationId="{7DA1453B-A9AB-424C-75E8-9F4811C04132}"/>
          </ac:spMkLst>
        </pc:spChg>
        <pc:spChg chg="add mod">
          <ac:chgData name="Agustin Olivo" userId="8d630fca-09ec-469f-88ae-dc625f0272e4" providerId="ADAL" clId="{9C8D1B59-5EF0-4760-8413-4626BBABA36D}" dt="2024-11-20T17:20:44.917" v="11056" actId="1076"/>
          <ac:spMkLst>
            <pc:docMk/>
            <pc:sldMk cId="1071213294" sldId="364"/>
            <ac:spMk id="6" creationId="{2D7D5D37-BF45-5BD5-EE14-FD150B06C170}"/>
          </ac:spMkLst>
        </pc:spChg>
        <pc:spChg chg="add mod">
          <ac:chgData name="Agustin Olivo" userId="8d630fca-09ec-469f-88ae-dc625f0272e4" providerId="ADAL" clId="{9C8D1B59-5EF0-4760-8413-4626BBABA36D}" dt="2024-11-20T17:20:41.789" v="11055" actId="1076"/>
          <ac:spMkLst>
            <pc:docMk/>
            <pc:sldMk cId="1071213294" sldId="364"/>
            <ac:spMk id="7" creationId="{921EBFF1-DA3A-17FB-6D2D-ADD5FC1055D4}"/>
          </ac:spMkLst>
        </pc:spChg>
        <pc:spChg chg="add mod">
          <ac:chgData name="Agustin Olivo" userId="8d630fca-09ec-469f-88ae-dc625f0272e4" providerId="ADAL" clId="{9C8D1B59-5EF0-4760-8413-4626BBABA36D}" dt="2024-11-20T17:21:19.846" v="11067"/>
          <ac:spMkLst>
            <pc:docMk/>
            <pc:sldMk cId="1071213294" sldId="364"/>
            <ac:spMk id="8" creationId="{8B0E1107-CC41-EED9-915B-0D1E5D21B47A}"/>
          </ac:spMkLst>
        </pc:spChg>
        <pc:spChg chg="add del mod">
          <ac:chgData name="Agustin Olivo" userId="8d630fca-09ec-469f-88ae-dc625f0272e4" providerId="ADAL" clId="{9C8D1B59-5EF0-4760-8413-4626BBABA36D}" dt="2024-11-20T17:21:23.086" v="11069" actId="478"/>
          <ac:spMkLst>
            <pc:docMk/>
            <pc:sldMk cId="1071213294" sldId="364"/>
            <ac:spMk id="9" creationId="{91D9F42D-C7D3-BE25-2692-F3D53CCB8B22}"/>
          </ac:spMkLst>
        </pc:spChg>
        <pc:spChg chg="add del mod">
          <ac:chgData name="Agustin Olivo" userId="8d630fca-09ec-469f-88ae-dc625f0272e4" providerId="ADAL" clId="{9C8D1B59-5EF0-4760-8413-4626BBABA36D}" dt="2024-11-20T17:21:22.390" v="11068" actId="478"/>
          <ac:spMkLst>
            <pc:docMk/>
            <pc:sldMk cId="1071213294" sldId="364"/>
            <ac:spMk id="10" creationId="{BBF94CBA-E00D-224F-23E2-00C7A92C43F4}"/>
          </ac:spMkLst>
        </pc:spChg>
        <pc:spChg chg="add mod">
          <ac:chgData name="Agustin Olivo" userId="8d630fca-09ec-469f-88ae-dc625f0272e4" providerId="ADAL" clId="{9C8D1B59-5EF0-4760-8413-4626BBABA36D}" dt="2024-11-20T17:21:19.846" v="11067"/>
          <ac:spMkLst>
            <pc:docMk/>
            <pc:sldMk cId="1071213294" sldId="364"/>
            <ac:spMk id="11" creationId="{94A03BB8-C8AB-78B0-5787-70094BC78F25}"/>
          </ac:spMkLst>
        </pc:spChg>
        <pc:picChg chg="add mod">
          <ac:chgData name="Agustin Olivo" userId="8d630fca-09ec-469f-88ae-dc625f0272e4" providerId="ADAL" clId="{9C8D1B59-5EF0-4760-8413-4626BBABA36D}" dt="2024-11-20T17:19:34.251" v="11045" actId="14100"/>
          <ac:picMkLst>
            <pc:docMk/>
            <pc:sldMk cId="1071213294" sldId="364"/>
            <ac:picMk id="3" creationId="{CD747496-4E99-BA4E-B497-536CFFBDED07}"/>
          </ac:picMkLst>
        </pc:picChg>
      </pc:sldChg>
      <pc:sldChg chg="addSp delSp modSp add mod">
        <pc:chgData name="Agustin Olivo" userId="8d630fca-09ec-469f-88ae-dc625f0272e4" providerId="ADAL" clId="{9C8D1B59-5EF0-4760-8413-4626BBABA36D}" dt="2024-11-20T17:21:27.991" v="11072" actId="478"/>
        <pc:sldMkLst>
          <pc:docMk/>
          <pc:sldMk cId="1596430073" sldId="365"/>
        </pc:sldMkLst>
        <pc:spChg chg="add mod">
          <ac:chgData name="Agustin Olivo" userId="8d630fca-09ec-469f-88ae-dc625f0272e4" providerId="ADAL" clId="{9C8D1B59-5EF0-4760-8413-4626BBABA36D}" dt="2024-11-20T17:20:25.298" v="11052" actId="1076"/>
          <ac:spMkLst>
            <pc:docMk/>
            <pc:sldMk cId="1596430073" sldId="365"/>
            <ac:spMk id="4" creationId="{4F728E1B-E2A1-A944-3E49-2197697954D3}"/>
          </ac:spMkLst>
        </pc:spChg>
        <pc:spChg chg="add mod">
          <ac:chgData name="Agustin Olivo" userId="8d630fca-09ec-469f-88ae-dc625f0272e4" providerId="ADAL" clId="{9C8D1B59-5EF0-4760-8413-4626BBABA36D}" dt="2024-11-20T17:20:25.298" v="11052" actId="1076"/>
          <ac:spMkLst>
            <pc:docMk/>
            <pc:sldMk cId="1596430073" sldId="365"/>
            <ac:spMk id="5" creationId="{67F4F09B-2470-9E3B-86A2-0DFC68B4BADD}"/>
          </ac:spMkLst>
        </pc:spChg>
        <pc:spChg chg="add mod">
          <ac:chgData name="Agustin Olivo" userId="8d630fca-09ec-469f-88ae-dc625f0272e4" providerId="ADAL" clId="{9C8D1B59-5EF0-4760-8413-4626BBABA36D}" dt="2024-11-20T17:20:25.298" v="11052" actId="1076"/>
          <ac:spMkLst>
            <pc:docMk/>
            <pc:sldMk cId="1596430073" sldId="365"/>
            <ac:spMk id="6" creationId="{A0708FAD-956A-6BB4-1B44-49406E6DC969}"/>
          </ac:spMkLst>
        </pc:spChg>
        <pc:spChg chg="add mod">
          <ac:chgData name="Agustin Olivo" userId="8d630fca-09ec-469f-88ae-dc625f0272e4" providerId="ADAL" clId="{9C8D1B59-5EF0-4760-8413-4626BBABA36D}" dt="2024-11-20T17:20:25.298" v="11052" actId="1076"/>
          <ac:spMkLst>
            <pc:docMk/>
            <pc:sldMk cId="1596430073" sldId="365"/>
            <ac:spMk id="7" creationId="{C6B83DFB-E5D1-1156-2E77-11FDAB2FCB1B}"/>
          </ac:spMkLst>
        </pc:spChg>
        <pc:spChg chg="add del mod">
          <ac:chgData name="Agustin Olivo" userId="8d630fca-09ec-469f-88ae-dc625f0272e4" providerId="ADAL" clId="{9C8D1B59-5EF0-4760-8413-4626BBABA36D}" dt="2024-11-20T17:21:26.909" v="11071" actId="478"/>
          <ac:spMkLst>
            <pc:docMk/>
            <pc:sldMk cId="1596430073" sldId="365"/>
            <ac:spMk id="8" creationId="{CECEFF06-EF11-1F03-8C48-8A01E06037CA}"/>
          </ac:spMkLst>
        </pc:spChg>
        <pc:spChg chg="add mod">
          <ac:chgData name="Agustin Olivo" userId="8d630fca-09ec-469f-88ae-dc625f0272e4" providerId="ADAL" clId="{9C8D1B59-5EF0-4760-8413-4626BBABA36D}" dt="2024-11-20T17:21:24.613" v="11070"/>
          <ac:spMkLst>
            <pc:docMk/>
            <pc:sldMk cId="1596430073" sldId="365"/>
            <ac:spMk id="9" creationId="{3B108369-1B8E-BDC2-1005-0DA9DCA1E5F6}"/>
          </ac:spMkLst>
        </pc:spChg>
        <pc:spChg chg="add del mod">
          <ac:chgData name="Agustin Olivo" userId="8d630fca-09ec-469f-88ae-dc625f0272e4" providerId="ADAL" clId="{9C8D1B59-5EF0-4760-8413-4626BBABA36D}" dt="2024-11-20T17:21:27.991" v="11072" actId="478"/>
          <ac:spMkLst>
            <pc:docMk/>
            <pc:sldMk cId="1596430073" sldId="365"/>
            <ac:spMk id="10" creationId="{90E34174-4D96-4F36-77C4-7E3E67B38533}"/>
          </ac:spMkLst>
        </pc:spChg>
        <pc:spChg chg="add mod">
          <ac:chgData name="Agustin Olivo" userId="8d630fca-09ec-469f-88ae-dc625f0272e4" providerId="ADAL" clId="{9C8D1B59-5EF0-4760-8413-4626BBABA36D}" dt="2024-11-20T17:21:24.613" v="11070"/>
          <ac:spMkLst>
            <pc:docMk/>
            <pc:sldMk cId="1596430073" sldId="365"/>
            <ac:spMk id="11" creationId="{DC819329-0996-FEEA-925E-D46D2CDA38CE}"/>
          </ac:spMkLst>
        </pc:spChg>
        <pc:picChg chg="add mod">
          <ac:chgData name="Agustin Olivo" userId="8d630fca-09ec-469f-88ae-dc625f0272e4" providerId="ADAL" clId="{9C8D1B59-5EF0-4760-8413-4626BBABA36D}" dt="2024-11-20T17:20:03.262" v="11050" actId="14100"/>
          <ac:picMkLst>
            <pc:docMk/>
            <pc:sldMk cId="1596430073" sldId="365"/>
            <ac:picMk id="3" creationId="{842C676F-D9E4-8585-9788-0BF45E866B9E}"/>
          </ac:picMkLst>
        </pc:picChg>
      </pc:sldChg>
      <pc:sldChg chg="delSp del mod">
        <pc:chgData name="Agustin Olivo" userId="8d630fca-09ec-469f-88ae-dc625f0272e4" providerId="ADAL" clId="{9C8D1B59-5EF0-4760-8413-4626BBABA36D}" dt="2024-11-21T20:26:23.258" v="11216" actId="2696"/>
        <pc:sldMkLst>
          <pc:docMk/>
          <pc:sldMk cId="154011324" sldId="366"/>
        </pc:sldMkLst>
        <pc:picChg chg="del">
          <ac:chgData name="Agustin Olivo" userId="8d630fca-09ec-469f-88ae-dc625f0272e4" providerId="ADAL" clId="{9C8D1B59-5EF0-4760-8413-4626BBABA36D}" dt="2024-11-21T17:27:32.949" v="11139" actId="478"/>
          <ac:picMkLst>
            <pc:docMk/>
            <pc:sldMk cId="154011324" sldId="366"/>
            <ac:picMk id="6" creationId="{04364879-CEE1-E265-E01E-85CC15C28B2C}"/>
          </ac:picMkLst>
        </pc:picChg>
      </pc:sldChg>
      <pc:sldChg chg="del">
        <pc:chgData name="Agustin Olivo" userId="8d630fca-09ec-469f-88ae-dc625f0272e4" providerId="ADAL" clId="{9C8D1B59-5EF0-4760-8413-4626BBABA36D}" dt="2024-11-21T20:26:23.258" v="11216" actId="2696"/>
        <pc:sldMkLst>
          <pc:docMk/>
          <pc:sldMk cId="1035198134" sldId="367"/>
        </pc:sldMkLst>
      </pc:sldChg>
      <pc:sldChg chg="modSp mod">
        <pc:chgData name="Agustin Olivo" userId="8d630fca-09ec-469f-88ae-dc625f0272e4" providerId="ADAL" clId="{9C8D1B59-5EF0-4760-8413-4626BBABA36D}" dt="2024-11-21T20:06:02.564" v="11157" actId="20577"/>
        <pc:sldMkLst>
          <pc:docMk/>
          <pc:sldMk cId="777756005" sldId="368"/>
        </pc:sldMkLst>
        <pc:spChg chg="mod">
          <ac:chgData name="Agustin Olivo" userId="8d630fca-09ec-469f-88ae-dc625f0272e4" providerId="ADAL" clId="{9C8D1B59-5EF0-4760-8413-4626BBABA36D}" dt="2024-11-21T20:06:02.564" v="11157" actId="20577"/>
          <ac:spMkLst>
            <pc:docMk/>
            <pc:sldMk cId="777756005" sldId="368"/>
            <ac:spMk id="5" creationId="{3347107C-CE70-1E17-5860-023194200E3C}"/>
          </ac:spMkLst>
        </pc:spChg>
      </pc:sldChg>
      <pc:sldChg chg="addSp delSp modSp new mod">
        <pc:chgData name="Agustin Olivo" userId="8d630fca-09ec-469f-88ae-dc625f0272e4" providerId="ADAL" clId="{9C8D1B59-5EF0-4760-8413-4626BBABA36D}" dt="2024-11-21T20:26:05.822" v="11215" actId="478"/>
        <pc:sldMkLst>
          <pc:docMk/>
          <pc:sldMk cId="64236793" sldId="369"/>
        </pc:sldMkLst>
        <pc:spChg chg="del">
          <ac:chgData name="Agustin Olivo" userId="8d630fca-09ec-469f-88ae-dc625f0272e4" providerId="ADAL" clId="{9C8D1B59-5EF0-4760-8413-4626BBABA36D}" dt="2024-11-21T20:21:46.614" v="11160" actId="478"/>
          <ac:spMkLst>
            <pc:docMk/>
            <pc:sldMk cId="64236793" sldId="369"/>
            <ac:spMk id="2" creationId="{9545D3D5-0A5B-7BD5-5063-BBB8FB15EE50}"/>
          </ac:spMkLst>
        </pc:spChg>
        <pc:spChg chg="del">
          <ac:chgData name="Agustin Olivo" userId="8d630fca-09ec-469f-88ae-dc625f0272e4" providerId="ADAL" clId="{9C8D1B59-5EF0-4760-8413-4626BBABA36D}" dt="2024-11-21T20:21:45.968" v="11159" actId="478"/>
          <ac:spMkLst>
            <pc:docMk/>
            <pc:sldMk cId="64236793" sldId="369"/>
            <ac:spMk id="3" creationId="{824A68F8-73F6-CEED-E0F6-D6B3915B1341}"/>
          </ac:spMkLst>
        </pc:spChg>
        <pc:spChg chg="add mod">
          <ac:chgData name="Agustin Olivo" userId="8d630fca-09ec-469f-88ae-dc625f0272e4" providerId="ADAL" clId="{9C8D1B59-5EF0-4760-8413-4626BBABA36D}" dt="2024-11-21T20:23:00.612" v="11180" actId="1076"/>
          <ac:spMkLst>
            <pc:docMk/>
            <pc:sldMk cId="64236793" sldId="369"/>
            <ac:spMk id="6" creationId="{A606F775-1A11-6B3C-1201-56193E719604}"/>
          </ac:spMkLst>
        </pc:spChg>
        <pc:picChg chg="add mod">
          <ac:chgData name="Agustin Olivo" userId="8d630fca-09ec-469f-88ae-dc625f0272e4" providerId="ADAL" clId="{9C8D1B59-5EF0-4760-8413-4626BBABA36D}" dt="2024-11-21T20:22:57.559" v="11179" actId="14100"/>
          <ac:picMkLst>
            <pc:docMk/>
            <pc:sldMk cId="64236793" sldId="369"/>
            <ac:picMk id="5" creationId="{822F679D-4E97-EF7B-24AF-64E24B97DA19}"/>
          </ac:picMkLst>
        </pc:picChg>
        <pc:picChg chg="add del mod ord modCrop">
          <ac:chgData name="Agustin Olivo" userId="8d630fca-09ec-469f-88ae-dc625f0272e4" providerId="ADAL" clId="{9C8D1B59-5EF0-4760-8413-4626BBABA36D}" dt="2024-11-21T20:24:19.170" v="11191" actId="478"/>
          <ac:picMkLst>
            <pc:docMk/>
            <pc:sldMk cId="64236793" sldId="369"/>
            <ac:picMk id="7" creationId="{62F376FB-0C0B-8798-D1E3-F8AC11D5946D}"/>
          </ac:picMkLst>
        </pc:picChg>
        <pc:picChg chg="add del mod modCrop">
          <ac:chgData name="Agustin Olivo" userId="8d630fca-09ec-469f-88ae-dc625f0272e4" providerId="ADAL" clId="{9C8D1B59-5EF0-4760-8413-4626BBABA36D}" dt="2024-11-21T20:24:18.458" v="11190" actId="478"/>
          <ac:picMkLst>
            <pc:docMk/>
            <pc:sldMk cId="64236793" sldId="369"/>
            <ac:picMk id="8" creationId="{39014408-8A24-D73E-2ABD-3D5801CCA7D4}"/>
          </ac:picMkLst>
        </pc:picChg>
        <pc:picChg chg="add del mod modCrop">
          <ac:chgData name="Agustin Olivo" userId="8d630fca-09ec-469f-88ae-dc625f0272e4" providerId="ADAL" clId="{9C8D1B59-5EF0-4760-8413-4626BBABA36D}" dt="2024-11-21T20:26:04.954" v="11213" actId="478"/>
          <ac:picMkLst>
            <pc:docMk/>
            <pc:sldMk cId="64236793" sldId="369"/>
            <ac:picMk id="9" creationId="{0065CD35-2149-3209-DB59-95684DB41946}"/>
          </ac:picMkLst>
        </pc:picChg>
        <pc:picChg chg="add del mod modCrop">
          <ac:chgData name="Agustin Olivo" userId="8d630fca-09ec-469f-88ae-dc625f0272e4" providerId="ADAL" clId="{9C8D1B59-5EF0-4760-8413-4626BBABA36D}" dt="2024-11-21T20:26:05.353" v="11214" actId="478"/>
          <ac:picMkLst>
            <pc:docMk/>
            <pc:sldMk cId="64236793" sldId="369"/>
            <ac:picMk id="10" creationId="{C620CEAD-05BD-F67C-E714-77BCB51C498B}"/>
          </ac:picMkLst>
        </pc:picChg>
        <pc:picChg chg="add del mod modCrop">
          <ac:chgData name="Agustin Olivo" userId="8d630fca-09ec-469f-88ae-dc625f0272e4" providerId="ADAL" clId="{9C8D1B59-5EF0-4760-8413-4626BBABA36D}" dt="2024-11-21T20:26:05.822" v="11215" actId="478"/>
          <ac:picMkLst>
            <pc:docMk/>
            <pc:sldMk cId="64236793" sldId="369"/>
            <ac:picMk id="11" creationId="{643D772C-6C43-A97C-3862-E25607A52576}"/>
          </ac:picMkLst>
        </pc:picChg>
      </pc:sldChg>
      <pc:sldChg chg="add">
        <pc:chgData name="Agustin Olivo" userId="8d630fca-09ec-469f-88ae-dc625f0272e4" providerId="ADAL" clId="{9C8D1B59-5EF0-4760-8413-4626BBABA36D}" dt="2024-11-21T20:21:48.292" v="11161"/>
        <pc:sldMkLst>
          <pc:docMk/>
          <pc:sldMk cId="197724715" sldId="370"/>
        </pc:sldMkLst>
      </pc:sldChg>
      <pc:sldChg chg="add">
        <pc:chgData name="Agustin Olivo" userId="8d630fca-09ec-469f-88ae-dc625f0272e4" providerId="ADAL" clId="{9C8D1B59-5EF0-4760-8413-4626BBABA36D}" dt="2024-11-21T20:21:48.742" v="11162"/>
        <pc:sldMkLst>
          <pc:docMk/>
          <pc:sldMk cId="616696782" sldId="371"/>
        </pc:sldMkLst>
      </pc:sldChg>
      <pc:sldChg chg="add">
        <pc:chgData name="Agustin Olivo" userId="8d630fca-09ec-469f-88ae-dc625f0272e4" providerId="ADAL" clId="{9C8D1B59-5EF0-4760-8413-4626BBABA36D}" dt="2024-11-21T20:21:49.191" v="11163"/>
        <pc:sldMkLst>
          <pc:docMk/>
          <pc:sldMk cId="1260779759" sldId="372"/>
        </pc:sldMkLst>
      </pc:sldChg>
      <pc:sldChg chg="addSp modSp add mod">
        <pc:chgData name="Agustin Olivo" userId="8d630fca-09ec-469f-88ae-dc625f0272e4" providerId="ADAL" clId="{9C8D1B59-5EF0-4760-8413-4626BBABA36D}" dt="2024-11-21T20:36:39.491" v="11258" actId="1035"/>
        <pc:sldMkLst>
          <pc:docMk/>
          <pc:sldMk cId="1384349240" sldId="373"/>
        </pc:sldMkLst>
        <pc:spChg chg="add mod">
          <ac:chgData name="Agustin Olivo" userId="8d630fca-09ec-469f-88ae-dc625f0272e4" providerId="ADAL" clId="{9C8D1B59-5EF0-4760-8413-4626BBABA36D}" dt="2024-11-21T20:36:33.154" v="11253" actId="1076"/>
          <ac:spMkLst>
            <pc:docMk/>
            <pc:sldMk cId="1384349240" sldId="373"/>
            <ac:spMk id="3" creationId="{CD4FC7DF-2D25-E0CA-DC27-05203FA48B82}"/>
          </ac:spMkLst>
        </pc:spChg>
        <pc:spChg chg="add mod">
          <ac:chgData name="Agustin Olivo" userId="8d630fca-09ec-469f-88ae-dc625f0272e4" providerId="ADAL" clId="{9C8D1B59-5EF0-4760-8413-4626BBABA36D}" dt="2024-11-21T20:36:26.495" v="11252"/>
          <ac:spMkLst>
            <pc:docMk/>
            <pc:sldMk cId="1384349240" sldId="373"/>
            <ac:spMk id="6" creationId="{67548DE5-6BA2-3741-29EE-34ABCCC1E3BC}"/>
          </ac:spMkLst>
        </pc:spChg>
        <pc:picChg chg="add mod">
          <ac:chgData name="Agustin Olivo" userId="8d630fca-09ec-469f-88ae-dc625f0272e4" providerId="ADAL" clId="{9C8D1B59-5EF0-4760-8413-4626BBABA36D}" dt="2024-11-21T20:36:33.154" v="11253" actId="1076"/>
          <ac:picMkLst>
            <pc:docMk/>
            <pc:sldMk cId="1384349240" sldId="373"/>
            <ac:picMk id="2" creationId="{76361409-A6BF-0E04-0655-E266AFB9F32D}"/>
          </ac:picMkLst>
        </pc:picChg>
        <pc:picChg chg="add mod">
          <ac:chgData name="Agustin Olivo" userId="8d630fca-09ec-469f-88ae-dc625f0272e4" providerId="ADAL" clId="{9C8D1B59-5EF0-4760-8413-4626BBABA36D}" dt="2024-11-21T20:36:39.491" v="11258" actId="1035"/>
          <ac:picMkLst>
            <pc:docMk/>
            <pc:sldMk cId="1384349240" sldId="373"/>
            <ac:picMk id="5" creationId="{8CC5DCC9-D35F-CAF0-1527-BB5465670B07}"/>
          </ac:picMkLst>
        </pc:picChg>
      </pc:sldChg>
      <pc:sldChg chg="delSp mod">
        <pc:chgData name="Agustin Olivo" userId="8d630fca-09ec-469f-88ae-dc625f0272e4" providerId="ADAL" clId="{9C8D1B59-5EF0-4760-8413-4626BBABA36D}" dt="2024-11-21T20:26:03.610" v="11212" actId="478"/>
        <pc:sldMkLst>
          <pc:docMk/>
          <pc:sldMk cId="4030078895" sldId="374"/>
        </pc:sldMkLst>
        <pc:picChg chg="del">
          <ac:chgData name="Agustin Olivo" userId="8d630fca-09ec-469f-88ae-dc625f0272e4" providerId="ADAL" clId="{9C8D1B59-5EF0-4760-8413-4626BBABA36D}" dt="2024-11-21T20:26:02.947" v="11211" actId="478"/>
          <ac:picMkLst>
            <pc:docMk/>
            <pc:sldMk cId="4030078895" sldId="374"/>
            <ac:picMk id="10" creationId="{0604C7CB-BD3E-66AD-3932-111A4F7ECBB0}"/>
          </ac:picMkLst>
        </pc:picChg>
        <pc:picChg chg="del">
          <ac:chgData name="Agustin Olivo" userId="8d630fca-09ec-469f-88ae-dc625f0272e4" providerId="ADAL" clId="{9C8D1B59-5EF0-4760-8413-4626BBABA36D}" dt="2024-11-21T20:26:03.610" v="11212" actId="478"/>
          <ac:picMkLst>
            <pc:docMk/>
            <pc:sldMk cId="4030078895" sldId="374"/>
            <ac:picMk id="11" creationId="{D5852B91-4351-59D6-69D8-684E07DA7E70}"/>
          </ac:picMkLst>
        </pc:picChg>
      </pc:sldChg>
      <pc:sldChg chg="addSp delSp modSp new del mod">
        <pc:chgData name="Agustin Olivo" userId="8d630fca-09ec-469f-88ae-dc625f0272e4" providerId="ADAL" clId="{9C8D1B59-5EF0-4760-8413-4626BBABA36D}" dt="2024-11-28T18:57:33.675" v="11625" actId="2696"/>
        <pc:sldMkLst>
          <pc:docMk/>
          <pc:sldMk cId="4144335399" sldId="376"/>
        </pc:sldMkLst>
        <pc:spChg chg="del">
          <ac:chgData name="Agustin Olivo" userId="8d630fca-09ec-469f-88ae-dc625f0272e4" providerId="ADAL" clId="{9C8D1B59-5EF0-4760-8413-4626BBABA36D}" dt="2024-11-22T22:14:04.139" v="11278" actId="478"/>
          <ac:spMkLst>
            <pc:docMk/>
            <pc:sldMk cId="4144335399" sldId="376"/>
            <ac:spMk id="2" creationId="{90D95D1A-3095-890C-AC9A-B906DF322F14}"/>
          </ac:spMkLst>
        </pc:spChg>
        <pc:spChg chg="del">
          <ac:chgData name="Agustin Olivo" userId="8d630fca-09ec-469f-88ae-dc625f0272e4" providerId="ADAL" clId="{9C8D1B59-5EF0-4760-8413-4626BBABA36D}" dt="2024-11-22T22:14:04.877" v="11279" actId="478"/>
          <ac:spMkLst>
            <pc:docMk/>
            <pc:sldMk cId="4144335399" sldId="376"/>
            <ac:spMk id="3" creationId="{4C5F83AD-1EC0-3124-DCE6-E60FDF55546C}"/>
          </ac:spMkLst>
        </pc:spChg>
        <pc:spChg chg="add del mod">
          <ac:chgData name="Agustin Olivo" userId="8d630fca-09ec-469f-88ae-dc625f0272e4" providerId="ADAL" clId="{9C8D1B59-5EF0-4760-8413-4626BBABA36D}" dt="2024-11-28T18:57:17.782" v="11618" actId="21"/>
          <ac:spMkLst>
            <pc:docMk/>
            <pc:sldMk cId="4144335399" sldId="376"/>
            <ac:spMk id="3" creationId="{E8CEB3CD-35BA-9298-1987-98C1D442FE24}"/>
          </ac:spMkLst>
        </pc:spChg>
        <pc:spChg chg="add mod">
          <ac:chgData name="Agustin Olivo" userId="8d630fca-09ec-469f-88ae-dc625f0272e4" providerId="ADAL" clId="{9C8D1B59-5EF0-4760-8413-4626BBABA36D}" dt="2024-11-28T12:25:11.672" v="11410" actId="14100"/>
          <ac:spMkLst>
            <pc:docMk/>
            <pc:sldMk cId="4144335399" sldId="376"/>
            <ac:spMk id="4" creationId="{F1FDF9DD-E21C-1B58-1058-435E387F7D0B}"/>
          </ac:spMkLst>
        </pc:spChg>
        <pc:spChg chg="add del mod">
          <ac:chgData name="Agustin Olivo" userId="8d630fca-09ec-469f-88ae-dc625f0272e4" providerId="ADAL" clId="{9C8D1B59-5EF0-4760-8413-4626BBABA36D}" dt="2024-11-22T22:32:50.863" v="11297" actId="478"/>
          <ac:spMkLst>
            <pc:docMk/>
            <pc:sldMk cId="4144335399" sldId="376"/>
            <ac:spMk id="6" creationId="{3F931927-C057-7CB6-9678-062B66B26E9D}"/>
          </ac:spMkLst>
        </pc:spChg>
        <pc:graphicFrameChg chg="add mod modGraphic">
          <ac:chgData name="Agustin Olivo" userId="8d630fca-09ec-469f-88ae-dc625f0272e4" providerId="ADAL" clId="{9C8D1B59-5EF0-4760-8413-4626BBABA36D}" dt="2024-11-28T18:56:52.539" v="11613" actId="20577"/>
          <ac:graphicFrameMkLst>
            <pc:docMk/>
            <pc:sldMk cId="4144335399" sldId="376"/>
            <ac:graphicFrameMk id="2" creationId="{F883BA12-501C-4891-0DE5-7E5A3AC2E6D7}"/>
          </ac:graphicFrameMkLst>
        </pc:graphicFrameChg>
        <pc:picChg chg="add del mod modCrop">
          <ac:chgData name="Agustin Olivo" userId="8d630fca-09ec-469f-88ae-dc625f0272e4" providerId="ADAL" clId="{9C8D1B59-5EF0-4760-8413-4626BBABA36D}" dt="2024-11-22T22:12:12.817" v="11265" actId="478"/>
          <ac:picMkLst>
            <pc:docMk/>
            <pc:sldMk cId="4144335399" sldId="376"/>
            <ac:picMk id="4" creationId="{DF5D3DFD-C6FC-F853-E072-B183EC0F5DF4}"/>
          </ac:picMkLst>
        </pc:picChg>
        <pc:picChg chg="add del mod modCrop">
          <ac:chgData name="Agustin Olivo" userId="8d630fca-09ec-469f-88ae-dc625f0272e4" providerId="ADAL" clId="{9C8D1B59-5EF0-4760-8413-4626BBABA36D}" dt="2024-11-22T22:13:44.748" v="11272" actId="478"/>
          <ac:picMkLst>
            <pc:docMk/>
            <pc:sldMk cId="4144335399" sldId="376"/>
            <ac:picMk id="5" creationId="{6B3E0B4A-904E-B1BE-11ED-71B28BC6361D}"/>
          </ac:picMkLst>
        </pc:picChg>
        <pc:picChg chg="add del mod ord modCrop">
          <ac:chgData name="Agustin Olivo" userId="8d630fca-09ec-469f-88ae-dc625f0272e4" providerId="ADAL" clId="{9C8D1B59-5EF0-4760-8413-4626BBABA36D}" dt="2024-11-22T22:32:22.160" v="11285" actId="478"/>
          <ac:picMkLst>
            <pc:docMk/>
            <pc:sldMk cId="4144335399" sldId="376"/>
            <ac:picMk id="7" creationId="{A39DFACD-F007-6272-D355-0E0AF6BE99F9}"/>
          </ac:picMkLst>
        </pc:picChg>
        <pc:picChg chg="add del mod ord modCrop">
          <ac:chgData name="Agustin Olivo" userId="8d630fca-09ec-469f-88ae-dc625f0272e4" providerId="ADAL" clId="{9C8D1B59-5EF0-4760-8413-4626BBABA36D}" dt="2024-11-22T22:33:05.181" v="11302" actId="21"/>
          <ac:picMkLst>
            <pc:docMk/>
            <pc:sldMk cId="4144335399" sldId="376"/>
            <ac:picMk id="8" creationId="{A6C9AB82-61FF-BF7C-E30F-6AB70F903765}"/>
          </ac:picMkLst>
        </pc:picChg>
        <pc:picChg chg="add del">
          <ac:chgData name="Agustin Olivo" userId="8d630fca-09ec-469f-88ae-dc625f0272e4" providerId="ADAL" clId="{9C8D1B59-5EF0-4760-8413-4626BBABA36D}" dt="2024-11-22T22:44:56.660" v="11304" actId="478"/>
          <ac:picMkLst>
            <pc:docMk/>
            <pc:sldMk cId="4144335399" sldId="376"/>
            <ac:picMk id="9" creationId="{7EB08887-785B-997D-DC82-DB06260057A7}"/>
          </ac:picMkLst>
        </pc:picChg>
        <pc:picChg chg="add del mod modCrop">
          <ac:chgData name="Agustin Olivo" userId="8d630fca-09ec-469f-88ae-dc625f0272e4" providerId="ADAL" clId="{9C8D1B59-5EF0-4760-8413-4626BBABA36D}" dt="2024-11-23T12:54:09.990" v="11307" actId="478"/>
          <ac:picMkLst>
            <pc:docMk/>
            <pc:sldMk cId="4144335399" sldId="376"/>
            <ac:picMk id="10" creationId="{92B06167-DE46-4B69-CC44-10968A9BC9AF}"/>
          </ac:picMkLst>
        </pc:picChg>
        <pc:picChg chg="add del mod">
          <ac:chgData name="Agustin Olivo" userId="8d630fca-09ec-469f-88ae-dc625f0272e4" providerId="ADAL" clId="{9C8D1B59-5EF0-4760-8413-4626BBABA36D}" dt="2024-11-28T18:57:17.782" v="11618" actId="21"/>
          <ac:picMkLst>
            <pc:docMk/>
            <pc:sldMk cId="4144335399" sldId="376"/>
            <ac:picMk id="1026" creationId="{4FFCF9DD-AF8F-FFC9-5662-A398E6D6ADFA}"/>
          </ac:picMkLst>
        </pc:picChg>
      </pc:sldChg>
      <pc:sldChg chg="addSp modSp add mod">
        <pc:chgData name="Agustin Olivo" userId="8d630fca-09ec-469f-88ae-dc625f0272e4" providerId="ADAL" clId="{9C8D1B59-5EF0-4760-8413-4626BBABA36D}" dt="2024-11-28T12:25:27.690" v="11424" actId="20577"/>
        <pc:sldMkLst>
          <pc:docMk/>
          <pc:sldMk cId="2942795842" sldId="377"/>
        </pc:sldMkLst>
        <pc:spChg chg="add mod">
          <ac:chgData name="Agustin Olivo" userId="8d630fca-09ec-469f-88ae-dc625f0272e4" providerId="ADAL" clId="{9C8D1B59-5EF0-4760-8413-4626BBABA36D}" dt="2024-11-28T12:25:27.690" v="11424" actId="20577"/>
          <ac:spMkLst>
            <pc:docMk/>
            <pc:sldMk cId="2942795842" sldId="377"/>
            <ac:spMk id="3" creationId="{905CC21A-9B00-3490-8910-21358B77801E}"/>
          </ac:spMkLst>
        </pc:spChg>
        <pc:picChg chg="add mod">
          <ac:chgData name="Agustin Olivo" userId="8d630fca-09ec-469f-88ae-dc625f0272e4" providerId="ADAL" clId="{9C8D1B59-5EF0-4760-8413-4626BBABA36D}" dt="2024-11-28T12:20:29.510" v="11315" actId="1076"/>
          <ac:picMkLst>
            <pc:docMk/>
            <pc:sldMk cId="2942795842" sldId="377"/>
            <ac:picMk id="2" creationId="{CB945D8A-94DC-F089-353E-E17F5677227E}"/>
          </ac:picMkLst>
        </pc:picChg>
      </pc:sldChg>
      <pc:sldChg chg="addSp modSp add mod">
        <pc:chgData name="Agustin Olivo" userId="8d630fca-09ec-469f-88ae-dc625f0272e4" providerId="ADAL" clId="{9C8D1B59-5EF0-4760-8413-4626BBABA36D}" dt="2024-11-28T18:59:43.818" v="11628" actId="1076"/>
        <pc:sldMkLst>
          <pc:docMk/>
          <pc:sldMk cId="1838118526" sldId="378"/>
        </pc:sldMkLst>
        <pc:spChg chg="add mod">
          <ac:chgData name="Agustin Olivo" userId="8d630fca-09ec-469f-88ae-dc625f0272e4" providerId="ADAL" clId="{9C8D1B59-5EF0-4760-8413-4626BBABA36D}" dt="2024-11-28T12:25:32.505" v="11434" actId="20577"/>
          <ac:spMkLst>
            <pc:docMk/>
            <pc:sldMk cId="1838118526" sldId="378"/>
            <ac:spMk id="4" creationId="{9A76AA56-AC30-38F0-6465-37CB0F71F63F}"/>
          </ac:spMkLst>
        </pc:spChg>
        <pc:picChg chg="add mod">
          <ac:chgData name="Agustin Olivo" userId="8d630fca-09ec-469f-88ae-dc625f0272e4" providerId="ADAL" clId="{9C8D1B59-5EF0-4760-8413-4626BBABA36D}" dt="2024-11-28T18:59:43.818" v="11628" actId="1076"/>
          <ac:picMkLst>
            <pc:docMk/>
            <pc:sldMk cId="1838118526" sldId="378"/>
            <ac:picMk id="2" creationId="{5EB58800-D7FC-2CE0-3A59-F87FA1BC2546}"/>
          </ac:picMkLst>
        </pc:picChg>
        <pc:picChg chg="add mod">
          <ac:chgData name="Agustin Olivo" userId="8d630fca-09ec-469f-88ae-dc625f0272e4" providerId="ADAL" clId="{9C8D1B59-5EF0-4760-8413-4626BBABA36D}" dt="2024-11-28T18:59:42.221" v="11627" actId="1076"/>
          <ac:picMkLst>
            <pc:docMk/>
            <pc:sldMk cId="1838118526" sldId="378"/>
            <ac:picMk id="3" creationId="{8CE6560B-3010-E96C-AC86-F6E4B1211D16}"/>
          </ac:picMkLst>
        </pc:picChg>
      </pc:sldChg>
      <pc:sldChg chg="addSp modSp add mod">
        <pc:chgData name="Agustin Olivo" userId="8d630fca-09ec-469f-88ae-dc625f0272e4" providerId="ADAL" clId="{9C8D1B59-5EF0-4760-8413-4626BBABA36D}" dt="2024-11-28T12:25:37.855" v="11447" actId="20577"/>
        <pc:sldMkLst>
          <pc:docMk/>
          <pc:sldMk cId="2290342248" sldId="379"/>
        </pc:sldMkLst>
        <pc:spChg chg="add mod">
          <ac:chgData name="Agustin Olivo" userId="8d630fca-09ec-469f-88ae-dc625f0272e4" providerId="ADAL" clId="{9C8D1B59-5EF0-4760-8413-4626BBABA36D}" dt="2024-11-28T12:25:37.855" v="11447" actId="20577"/>
          <ac:spMkLst>
            <pc:docMk/>
            <pc:sldMk cId="2290342248" sldId="379"/>
            <ac:spMk id="4" creationId="{DA7BB004-2348-098C-1D03-031055ECF524}"/>
          </ac:spMkLst>
        </pc:spChg>
        <pc:picChg chg="add mod">
          <ac:chgData name="Agustin Olivo" userId="8d630fca-09ec-469f-88ae-dc625f0272e4" providerId="ADAL" clId="{9C8D1B59-5EF0-4760-8413-4626BBABA36D}" dt="2024-11-28T12:21:09.571" v="11332" actId="1076"/>
          <ac:picMkLst>
            <pc:docMk/>
            <pc:sldMk cId="2290342248" sldId="379"/>
            <ac:picMk id="2" creationId="{6B7D6389-B55B-07C1-9FD4-9585A6A77B0C}"/>
          </ac:picMkLst>
        </pc:picChg>
        <pc:picChg chg="add mod">
          <ac:chgData name="Agustin Olivo" userId="8d630fca-09ec-469f-88ae-dc625f0272e4" providerId="ADAL" clId="{9C8D1B59-5EF0-4760-8413-4626BBABA36D}" dt="2024-11-28T12:21:19.966" v="11335" actId="1076"/>
          <ac:picMkLst>
            <pc:docMk/>
            <pc:sldMk cId="2290342248" sldId="379"/>
            <ac:picMk id="3" creationId="{2B511550-A1B9-8C2F-02D5-1C643EE26A84}"/>
          </ac:picMkLst>
        </pc:picChg>
      </pc:sldChg>
      <pc:sldChg chg="addSp delSp modSp new mod">
        <pc:chgData name="Agustin Olivo" userId="8d630fca-09ec-469f-88ae-dc625f0272e4" providerId="ADAL" clId="{9C8D1B59-5EF0-4760-8413-4626BBABA36D}" dt="2024-11-28T22:25:40.212" v="11697" actId="20577"/>
        <pc:sldMkLst>
          <pc:docMk/>
          <pc:sldMk cId="2997369202" sldId="380"/>
        </pc:sldMkLst>
        <pc:spChg chg="del">
          <ac:chgData name="Agustin Olivo" userId="8d630fca-09ec-469f-88ae-dc625f0272e4" providerId="ADAL" clId="{9C8D1B59-5EF0-4760-8413-4626BBABA36D}" dt="2024-11-28T12:21:25.309" v="11338" actId="478"/>
          <ac:spMkLst>
            <pc:docMk/>
            <pc:sldMk cId="2997369202" sldId="380"/>
            <ac:spMk id="2" creationId="{455C80FC-26C5-C9B3-1239-C280BA99C2AC}"/>
          </ac:spMkLst>
        </pc:spChg>
        <pc:spChg chg="del">
          <ac:chgData name="Agustin Olivo" userId="8d630fca-09ec-469f-88ae-dc625f0272e4" providerId="ADAL" clId="{9C8D1B59-5EF0-4760-8413-4626BBABA36D}" dt="2024-11-28T12:21:24.271" v="11337" actId="478"/>
          <ac:spMkLst>
            <pc:docMk/>
            <pc:sldMk cId="2997369202" sldId="380"/>
            <ac:spMk id="3" creationId="{E231F5B0-B540-C46B-EBFD-062E05501C4B}"/>
          </ac:spMkLst>
        </pc:spChg>
        <pc:spChg chg="add del mod">
          <ac:chgData name="Agustin Olivo" userId="8d630fca-09ec-469f-88ae-dc625f0272e4" providerId="ADAL" clId="{9C8D1B59-5EF0-4760-8413-4626BBABA36D}" dt="2024-11-28T12:26:28.890" v="11473" actId="21"/>
          <ac:spMkLst>
            <pc:docMk/>
            <pc:sldMk cId="2997369202" sldId="380"/>
            <ac:spMk id="5" creationId="{FC7FF34F-F344-7C04-CE63-0564D455F36E}"/>
          </ac:spMkLst>
        </pc:spChg>
        <pc:graphicFrameChg chg="add del mod">
          <ac:chgData name="Agustin Olivo" userId="8d630fca-09ec-469f-88ae-dc625f0272e4" providerId="ADAL" clId="{9C8D1B59-5EF0-4760-8413-4626BBABA36D}" dt="2024-11-28T19:01:50.512" v="11635" actId="478"/>
          <ac:graphicFrameMkLst>
            <pc:docMk/>
            <pc:sldMk cId="2997369202" sldId="380"/>
            <ac:graphicFrameMk id="4" creationId="{F24E93D7-BBAC-5D99-2135-541F09093CC6}"/>
          </ac:graphicFrameMkLst>
        </pc:graphicFrameChg>
        <pc:graphicFrameChg chg="add mod modGraphic">
          <ac:chgData name="Agustin Olivo" userId="8d630fca-09ec-469f-88ae-dc625f0272e4" providerId="ADAL" clId="{9C8D1B59-5EF0-4760-8413-4626BBABA36D}" dt="2024-11-28T22:25:40.212" v="11697" actId="20577"/>
          <ac:graphicFrameMkLst>
            <pc:docMk/>
            <pc:sldMk cId="2997369202" sldId="380"/>
            <ac:graphicFrameMk id="7" creationId="{B12D8BC3-458F-2DC6-8B23-DCAF5B9BB20C}"/>
          </ac:graphicFrameMkLst>
        </pc:graphicFrameChg>
        <pc:picChg chg="add mod">
          <ac:chgData name="Agustin Olivo" userId="8d630fca-09ec-469f-88ae-dc625f0272e4" providerId="ADAL" clId="{9C8D1B59-5EF0-4760-8413-4626BBABA36D}" dt="2024-11-28T12:26:09.391" v="11467"/>
          <ac:picMkLst>
            <pc:docMk/>
            <pc:sldMk cId="2997369202" sldId="380"/>
            <ac:picMk id="6" creationId="{DBC4339F-9401-F075-2659-AADDFBD3CC52}"/>
          </ac:picMkLst>
        </pc:picChg>
      </pc:sldChg>
      <pc:sldChg chg="addSp delSp modSp add mod">
        <pc:chgData name="Agustin Olivo" userId="8d630fca-09ec-469f-88ae-dc625f0272e4" providerId="ADAL" clId="{9C8D1B59-5EF0-4760-8413-4626BBABA36D}" dt="2024-11-28T22:26:46.105" v="11871" actId="1076"/>
        <pc:sldMkLst>
          <pc:docMk/>
          <pc:sldMk cId="915176477" sldId="381"/>
        </pc:sldMkLst>
        <pc:spChg chg="add mod">
          <ac:chgData name="Agustin Olivo" userId="8d630fca-09ec-469f-88ae-dc625f0272e4" providerId="ADAL" clId="{9C8D1B59-5EF0-4760-8413-4626BBABA36D}" dt="2024-11-28T12:26:30.604" v="11474"/>
          <ac:spMkLst>
            <pc:docMk/>
            <pc:sldMk cId="915176477" sldId="381"/>
            <ac:spMk id="3" creationId="{EE975E5D-24F7-1B4D-F379-29A1269228C5}"/>
          </ac:spMkLst>
        </pc:spChg>
        <pc:spChg chg="add del mod">
          <ac:chgData name="Agustin Olivo" userId="8d630fca-09ec-469f-88ae-dc625f0272e4" providerId="ADAL" clId="{9C8D1B59-5EF0-4760-8413-4626BBABA36D}" dt="2024-11-28T19:03:01.466" v="11648" actId="478"/>
          <ac:spMkLst>
            <pc:docMk/>
            <pc:sldMk cId="915176477" sldId="381"/>
            <ac:spMk id="4" creationId="{8150E88E-E12A-EC91-1B91-301855D7A45C}"/>
          </ac:spMkLst>
        </pc:spChg>
        <pc:spChg chg="add mod">
          <ac:chgData name="Agustin Olivo" userId="8d630fca-09ec-469f-88ae-dc625f0272e4" providerId="ADAL" clId="{9C8D1B59-5EF0-4760-8413-4626BBABA36D}" dt="2024-11-28T22:26:46.105" v="11871" actId="1076"/>
          <ac:spMkLst>
            <pc:docMk/>
            <pc:sldMk cId="915176477" sldId="381"/>
            <ac:spMk id="6" creationId="{D969915B-742C-2281-FCBA-8A23CE695228}"/>
          </ac:spMkLst>
        </pc:spChg>
        <pc:graphicFrameChg chg="add mod modGraphic">
          <ac:chgData name="Agustin Olivo" userId="8d630fca-09ec-469f-88ae-dc625f0272e4" providerId="ADAL" clId="{9C8D1B59-5EF0-4760-8413-4626BBABA36D}" dt="2024-11-28T22:26:30.790" v="11840" actId="20577"/>
          <ac:graphicFrameMkLst>
            <pc:docMk/>
            <pc:sldMk cId="915176477" sldId="381"/>
            <ac:graphicFrameMk id="5" creationId="{C7EEF01F-0647-0A89-ECD8-C8C3001ABC55}"/>
          </ac:graphicFrameMkLst>
        </pc:graphicFrameChg>
        <pc:picChg chg="add del mod">
          <ac:chgData name="Agustin Olivo" userId="8d630fca-09ec-469f-88ae-dc625f0272e4" providerId="ADAL" clId="{9C8D1B59-5EF0-4760-8413-4626BBABA36D}" dt="2024-11-28T19:03:23.688" v="11654" actId="1076"/>
          <ac:picMkLst>
            <pc:docMk/>
            <pc:sldMk cId="915176477" sldId="381"/>
            <ac:picMk id="2" creationId="{DBC4339F-9401-F075-2659-AADDFBD3CC52}"/>
          </ac:picMkLst>
        </pc:picChg>
      </pc:sldChg>
      <pc:sldChg chg="addSp modSp add mod">
        <pc:chgData name="Agustin Olivo" userId="8d630fca-09ec-469f-88ae-dc625f0272e4" providerId="ADAL" clId="{9C8D1B59-5EF0-4760-8413-4626BBABA36D}" dt="2024-11-28T19:03:57.320" v="11660" actId="14100"/>
        <pc:sldMkLst>
          <pc:docMk/>
          <pc:sldMk cId="500467903" sldId="382"/>
        </pc:sldMkLst>
        <pc:spChg chg="add mod">
          <ac:chgData name="Agustin Olivo" userId="8d630fca-09ec-469f-88ae-dc625f0272e4" providerId="ADAL" clId="{9C8D1B59-5EF0-4760-8413-4626BBABA36D}" dt="2024-11-28T12:26:36.039" v="11481" actId="120"/>
          <ac:spMkLst>
            <pc:docMk/>
            <pc:sldMk cId="500467903" sldId="382"/>
            <ac:spMk id="3" creationId="{AC7F5E4B-D566-D25A-FEEC-AD574BF38ABC}"/>
          </ac:spMkLst>
        </pc:spChg>
        <pc:spChg chg="add mod">
          <ac:chgData name="Agustin Olivo" userId="8d630fca-09ec-469f-88ae-dc625f0272e4" providerId="ADAL" clId="{9C8D1B59-5EF0-4760-8413-4626BBABA36D}" dt="2024-11-28T19:03:57.320" v="11660" actId="14100"/>
          <ac:spMkLst>
            <pc:docMk/>
            <pc:sldMk cId="500467903" sldId="382"/>
            <ac:spMk id="4" creationId="{67FEFD2C-ECF1-C620-81BA-9F9CB5F2F901}"/>
          </ac:spMkLst>
        </pc:spChg>
        <pc:picChg chg="add mod">
          <ac:chgData name="Agustin Olivo" userId="8d630fca-09ec-469f-88ae-dc625f0272e4" providerId="ADAL" clId="{9C8D1B59-5EF0-4760-8413-4626BBABA36D}" dt="2024-11-28T12:23:49.004" v="11372" actId="1076"/>
          <ac:picMkLst>
            <pc:docMk/>
            <pc:sldMk cId="500467903" sldId="382"/>
            <ac:picMk id="2" creationId="{09B3240D-8030-D7CF-929E-27B4BFEAF55F}"/>
          </ac:picMkLst>
        </pc:picChg>
      </pc:sldChg>
      <pc:sldChg chg="addSp modSp add mod">
        <pc:chgData name="Agustin Olivo" userId="8d630fca-09ec-469f-88ae-dc625f0272e4" providerId="ADAL" clId="{9C8D1B59-5EF0-4760-8413-4626BBABA36D}" dt="2024-11-28T19:04:39.636" v="11664" actId="14100"/>
        <pc:sldMkLst>
          <pc:docMk/>
          <pc:sldMk cId="642831064" sldId="383"/>
        </pc:sldMkLst>
        <pc:spChg chg="add mod">
          <ac:chgData name="Agustin Olivo" userId="8d630fca-09ec-469f-88ae-dc625f0272e4" providerId="ADAL" clId="{9C8D1B59-5EF0-4760-8413-4626BBABA36D}" dt="2024-11-28T12:26:43.739" v="11486" actId="120"/>
          <ac:spMkLst>
            <pc:docMk/>
            <pc:sldMk cId="642831064" sldId="383"/>
            <ac:spMk id="4" creationId="{67BE53C2-E34F-EC12-779E-FFDBF5521202}"/>
          </ac:spMkLst>
        </pc:spChg>
        <pc:picChg chg="add mod">
          <ac:chgData name="Agustin Olivo" userId="8d630fca-09ec-469f-88ae-dc625f0272e4" providerId="ADAL" clId="{9C8D1B59-5EF0-4760-8413-4626BBABA36D}" dt="2024-11-28T12:24:01.881" v="11375" actId="1076"/>
          <ac:picMkLst>
            <pc:docMk/>
            <pc:sldMk cId="642831064" sldId="383"/>
            <ac:picMk id="2" creationId="{2C759856-2AED-D04F-A12D-2F90801EBAB4}"/>
          </ac:picMkLst>
        </pc:picChg>
        <pc:picChg chg="add mod">
          <ac:chgData name="Agustin Olivo" userId="8d630fca-09ec-469f-88ae-dc625f0272e4" providerId="ADAL" clId="{9C8D1B59-5EF0-4760-8413-4626BBABA36D}" dt="2024-11-28T19:04:39.636" v="11664" actId="14100"/>
          <ac:picMkLst>
            <pc:docMk/>
            <pc:sldMk cId="642831064" sldId="383"/>
            <ac:picMk id="3" creationId="{7B63CC8B-FEF1-A63D-9155-97DC3CA1E9C2}"/>
          </ac:picMkLst>
        </pc:picChg>
      </pc:sldChg>
      <pc:sldChg chg="add">
        <pc:chgData name="Agustin Olivo" userId="8d630fca-09ec-469f-88ae-dc625f0272e4" providerId="ADAL" clId="{9C8D1B59-5EF0-4760-8413-4626BBABA36D}" dt="2024-11-28T12:21:29.796" v="11342"/>
        <pc:sldMkLst>
          <pc:docMk/>
          <pc:sldMk cId="1159556257" sldId="384"/>
        </pc:sldMkLst>
      </pc:sldChg>
      <pc:sldChg chg="add">
        <pc:chgData name="Agustin Olivo" userId="8d630fca-09ec-469f-88ae-dc625f0272e4" providerId="ADAL" clId="{9C8D1B59-5EF0-4760-8413-4626BBABA36D}" dt="2024-11-28T12:21:30.233" v="11343"/>
        <pc:sldMkLst>
          <pc:docMk/>
          <pc:sldMk cId="3366728309" sldId="385"/>
        </pc:sldMkLst>
      </pc:sldChg>
      <pc:sldChg chg="add">
        <pc:chgData name="Agustin Olivo" userId="8d630fca-09ec-469f-88ae-dc625f0272e4" providerId="ADAL" clId="{9C8D1B59-5EF0-4760-8413-4626BBABA36D}" dt="2024-11-28T12:21:30.687" v="11344"/>
        <pc:sldMkLst>
          <pc:docMk/>
          <pc:sldMk cId="3052125891" sldId="386"/>
        </pc:sldMkLst>
      </pc:sldChg>
      <pc:sldChg chg="add">
        <pc:chgData name="Agustin Olivo" userId="8d630fca-09ec-469f-88ae-dc625f0272e4" providerId="ADAL" clId="{9C8D1B59-5EF0-4760-8413-4626BBABA36D}" dt="2024-11-28T12:21:31.105" v="11345"/>
        <pc:sldMkLst>
          <pc:docMk/>
          <pc:sldMk cId="1270831995" sldId="387"/>
        </pc:sldMkLst>
      </pc:sldChg>
      <pc:sldChg chg="modSp add mod">
        <pc:chgData name="Agustin Olivo" userId="8d630fca-09ec-469f-88ae-dc625f0272e4" providerId="ADAL" clId="{9C8D1B59-5EF0-4760-8413-4626BBABA36D}" dt="2024-11-28T12:27:33.856" v="11488" actId="20577"/>
        <pc:sldMkLst>
          <pc:docMk/>
          <pc:sldMk cId="1536296285" sldId="388"/>
        </pc:sldMkLst>
        <pc:spChg chg="mod">
          <ac:chgData name="Agustin Olivo" userId="8d630fca-09ec-469f-88ae-dc625f0272e4" providerId="ADAL" clId="{9C8D1B59-5EF0-4760-8413-4626BBABA36D}" dt="2024-11-28T12:27:33.856" v="11488" actId="20577"/>
          <ac:spMkLst>
            <pc:docMk/>
            <pc:sldMk cId="1536296285" sldId="388"/>
            <ac:spMk id="5" creationId="{88249808-8930-06DF-5ABD-7F87A3E7BF03}"/>
          </ac:spMkLst>
        </pc:spChg>
      </pc:sldChg>
      <pc:sldChg chg="delSp modSp mod">
        <pc:chgData name="Agustin Olivo" userId="8d630fca-09ec-469f-88ae-dc625f0272e4" providerId="ADAL" clId="{9C8D1B59-5EF0-4760-8413-4626BBABA36D}" dt="2024-11-28T20:49:24.371" v="11676" actId="14734"/>
        <pc:sldMkLst>
          <pc:docMk/>
          <pc:sldMk cId="4250689986" sldId="389"/>
        </pc:sldMkLst>
        <pc:spChg chg="del">
          <ac:chgData name="Agustin Olivo" userId="8d630fca-09ec-469f-88ae-dc625f0272e4" providerId="ADAL" clId="{9C8D1B59-5EF0-4760-8413-4626BBABA36D}" dt="2024-11-28T18:57:06.968" v="11614" actId="478"/>
          <ac:spMkLst>
            <pc:docMk/>
            <pc:sldMk cId="4250689986" sldId="389"/>
            <ac:spMk id="3" creationId="{71C489E6-2F6C-16FB-3CDF-D0876A5FF6B7}"/>
          </ac:spMkLst>
        </pc:spChg>
        <pc:graphicFrameChg chg="mod modGraphic">
          <ac:chgData name="Agustin Olivo" userId="8d630fca-09ec-469f-88ae-dc625f0272e4" providerId="ADAL" clId="{9C8D1B59-5EF0-4760-8413-4626BBABA36D}" dt="2024-11-28T20:49:24.371" v="11676" actId="14734"/>
          <ac:graphicFrameMkLst>
            <pc:docMk/>
            <pc:sldMk cId="4250689986" sldId="389"/>
            <ac:graphicFrameMk id="2" creationId="{5E57D331-8650-5839-D616-55026820D72A}"/>
          </ac:graphicFrameMkLst>
        </pc:graphicFrameChg>
        <pc:picChg chg="del">
          <ac:chgData name="Agustin Olivo" userId="8d630fca-09ec-469f-88ae-dc625f0272e4" providerId="ADAL" clId="{9C8D1B59-5EF0-4760-8413-4626BBABA36D}" dt="2024-11-28T18:57:07.332" v="11615" actId="478"/>
          <ac:picMkLst>
            <pc:docMk/>
            <pc:sldMk cId="4250689986" sldId="389"/>
            <ac:picMk id="1026" creationId="{000142FA-9358-51BA-C7DA-342F332B4D40}"/>
          </ac:picMkLst>
        </pc:picChg>
      </pc:sldChg>
      <pc:sldChg chg="addSp delSp modSp add mod">
        <pc:chgData name="Agustin Olivo" userId="8d630fca-09ec-469f-88ae-dc625f0272e4" providerId="ADAL" clId="{9C8D1B59-5EF0-4760-8413-4626BBABA36D}" dt="2024-11-28T22:26:40.034" v="11869" actId="20577"/>
        <pc:sldMkLst>
          <pc:docMk/>
          <pc:sldMk cId="722566339" sldId="390"/>
        </pc:sldMkLst>
        <pc:spChg chg="add del mod">
          <ac:chgData name="Agustin Olivo" userId="8d630fca-09ec-469f-88ae-dc625f0272e4" providerId="ADAL" clId="{9C8D1B59-5EF0-4760-8413-4626BBABA36D}" dt="2024-11-28T22:25:27.113" v="11696" actId="478"/>
          <ac:spMkLst>
            <pc:docMk/>
            <pc:sldMk cId="722566339" sldId="390"/>
            <ac:spMk id="3" creationId="{E8CEB3CD-35BA-9298-1987-98C1D442FE24}"/>
          </ac:spMkLst>
        </pc:spChg>
        <pc:graphicFrameChg chg="modGraphic">
          <ac:chgData name="Agustin Olivo" userId="8d630fca-09ec-469f-88ae-dc625f0272e4" providerId="ADAL" clId="{9C8D1B59-5EF0-4760-8413-4626BBABA36D}" dt="2024-11-28T22:26:40.034" v="11869" actId="20577"/>
          <ac:graphicFrameMkLst>
            <pc:docMk/>
            <pc:sldMk cId="722566339" sldId="390"/>
            <ac:graphicFrameMk id="2" creationId="{45462CFA-0C50-E592-AA52-6EC3EAA209B5}"/>
          </ac:graphicFrameMkLst>
        </pc:graphicFrameChg>
        <pc:picChg chg="add mod">
          <ac:chgData name="Agustin Olivo" userId="8d630fca-09ec-469f-88ae-dc625f0272e4" providerId="ADAL" clId="{9C8D1B59-5EF0-4760-8413-4626BBABA36D}" dt="2024-11-28T18:57:23.499" v="11620" actId="1076"/>
          <ac:picMkLst>
            <pc:docMk/>
            <pc:sldMk cId="722566339" sldId="390"/>
            <ac:picMk id="1026" creationId="{4FFCF9DD-AF8F-FFC9-5662-A398E6D6ADFA}"/>
          </ac:picMkLst>
        </pc:picChg>
      </pc:sldChg>
      <pc:sldChg chg="delSp modSp mod">
        <pc:chgData name="Agustin Olivo" userId="8d630fca-09ec-469f-88ae-dc625f0272e4" providerId="ADAL" clId="{9C8D1B59-5EF0-4760-8413-4626BBABA36D}" dt="2024-11-28T19:01:18.313" v="11632" actId="14100"/>
        <pc:sldMkLst>
          <pc:docMk/>
          <pc:sldMk cId="1855370908" sldId="391"/>
        </pc:sldMkLst>
        <pc:spChg chg="del">
          <ac:chgData name="Agustin Olivo" userId="8d630fca-09ec-469f-88ae-dc625f0272e4" providerId="ADAL" clId="{9C8D1B59-5EF0-4760-8413-4626BBABA36D}" dt="2024-11-28T19:01:04.451" v="11629" actId="478"/>
          <ac:spMkLst>
            <pc:docMk/>
            <pc:sldMk cId="1855370908" sldId="391"/>
            <ac:spMk id="3" creationId="{12CE8AB2-E2F9-A7A2-7854-520248384293}"/>
          </ac:spMkLst>
        </pc:spChg>
        <pc:graphicFrameChg chg="del">
          <ac:chgData name="Agustin Olivo" userId="8d630fca-09ec-469f-88ae-dc625f0272e4" providerId="ADAL" clId="{9C8D1B59-5EF0-4760-8413-4626BBABA36D}" dt="2024-11-28T19:01:11.881" v="11630" actId="478"/>
          <ac:graphicFrameMkLst>
            <pc:docMk/>
            <pc:sldMk cId="1855370908" sldId="391"/>
            <ac:graphicFrameMk id="2" creationId="{8949C335-610E-DA78-819A-9F78B7059E7D}"/>
          </ac:graphicFrameMkLst>
        </pc:graphicFrameChg>
        <pc:picChg chg="mod">
          <ac:chgData name="Agustin Olivo" userId="8d630fca-09ec-469f-88ae-dc625f0272e4" providerId="ADAL" clId="{9C8D1B59-5EF0-4760-8413-4626BBABA36D}" dt="2024-11-28T19:01:18.313" v="11632" actId="14100"/>
          <ac:picMkLst>
            <pc:docMk/>
            <pc:sldMk cId="1855370908" sldId="391"/>
            <ac:picMk id="1026" creationId="{DFB6AA98-ECD5-5605-9B14-86DE509FDE83}"/>
          </ac:picMkLst>
        </pc:picChg>
      </pc:sldChg>
      <pc:sldChg chg="delSp modSp mod">
        <pc:chgData name="Agustin Olivo" userId="8d630fca-09ec-469f-88ae-dc625f0272e4" providerId="ADAL" clId="{9C8D1B59-5EF0-4760-8413-4626BBABA36D}" dt="2024-11-28T19:04:55.678" v="11671" actId="1076"/>
        <pc:sldMkLst>
          <pc:docMk/>
          <pc:sldMk cId="3545295083" sldId="392"/>
        </pc:sldMkLst>
        <pc:graphicFrameChg chg="del">
          <ac:chgData name="Agustin Olivo" userId="8d630fca-09ec-469f-88ae-dc625f0272e4" providerId="ADAL" clId="{9C8D1B59-5EF0-4760-8413-4626BBABA36D}" dt="2024-11-28T19:04:46.975" v="11665" actId="478"/>
          <ac:graphicFrameMkLst>
            <pc:docMk/>
            <pc:sldMk cId="3545295083" sldId="392"/>
            <ac:graphicFrameMk id="5" creationId="{6111CB7E-4FA9-AD9B-ADF9-8AF4AB58AEEE}"/>
          </ac:graphicFrameMkLst>
        </pc:graphicFrameChg>
        <pc:picChg chg="mod">
          <ac:chgData name="Agustin Olivo" userId="8d630fca-09ec-469f-88ae-dc625f0272e4" providerId="ADAL" clId="{9C8D1B59-5EF0-4760-8413-4626BBABA36D}" dt="2024-11-28T19:04:55.678" v="11671" actId="1076"/>
          <ac:picMkLst>
            <pc:docMk/>
            <pc:sldMk cId="3545295083" sldId="392"/>
            <ac:picMk id="2" creationId="{B16C712E-A0E9-BFE5-31EF-5A4526EF724A}"/>
          </ac:picMkLst>
        </pc:picChg>
      </pc:sldChg>
      <pc:sldChg chg="addSp delSp modSp new mod">
        <pc:chgData name="Agustin Olivo" userId="8d630fca-09ec-469f-88ae-dc625f0272e4" providerId="ADAL" clId="{9C8D1B59-5EF0-4760-8413-4626BBABA36D}" dt="2024-12-04T14:36:05.889" v="11879" actId="1076"/>
        <pc:sldMkLst>
          <pc:docMk/>
          <pc:sldMk cId="2755883744" sldId="393"/>
        </pc:sldMkLst>
        <pc:spChg chg="del">
          <ac:chgData name="Agustin Olivo" userId="8d630fca-09ec-469f-88ae-dc625f0272e4" providerId="ADAL" clId="{9C8D1B59-5EF0-4760-8413-4626BBABA36D}" dt="2024-12-04T14:35:28.225" v="11873" actId="478"/>
          <ac:spMkLst>
            <pc:docMk/>
            <pc:sldMk cId="2755883744" sldId="393"/>
            <ac:spMk id="2" creationId="{26D67303-687A-634E-A1C4-1903A8DFA24A}"/>
          </ac:spMkLst>
        </pc:spChg>
        <pc:spChg chg="del">
          <ac:chgData name="Agustin Olivo" userId="8d630fca-09ec-469f-88ae-dc625f0272e4" providerId="ADAL" clId="{9C8D1B59-5EF0-4760-8413-4626BBABA36D}" dt="2024-12-04T14:35:29.275" v="11874" actId="478"/>
          <ac:spMkLst>
            <pc:docMk/>
            <pc:sldMk cId="2755883744" sldId="393"/>
            <ac:spMk id="3" creationId="{890527EA-1148-C6AA-9F95-A66DFBDC00D4}"/>
          </ac:spMkLst>
        </pc:spChg>
        <pc:picChg chg="add mod">
          <ac:chgData name="Agustin Olivo" userId="8d630fca-09ec-469f-88ae-dc625f0272e4" providerId="ADAL" clId="{9C8D1B59-5EF0-4760-8413-4626BBABA36D}" dt="2024-12-04T14:36:05.889" v="11879" actId="1076"/>
          <ac:picMkLst>
            <pc:docMk/>
            <pc:sldMk cId="2755883744" sldId="393"/>
            <ac:picMk id="5" creationId="{01877659-E93E-4C68-BC03-5598A7D2D91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olivo\OneDrive%20-%20University%20of%20Guelph\0_all_files_postdoc\1_projects\1_modeling_div_conv\1_modeling\r_analysis\data\measured_crop\obs_yiel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olivo\OneDrive%20-%20University%20of%20Guelph\0_all_files_postdoc\1_projects\1_modeling_div_conv\1_modeling\r_analysis\data\measured_crop\obs_yield.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Sheet1!$P$1</c:f>
              <c:strCache>
                <c:ptCount val="1"/>
                <c:pt idx="0">
                  <c:v>rye</c:v>
                </c:pt>
              </c:strCache>
            </c:strRef>
          </c:tx>
          <c:spPr>
            <a:solidFill>
              <a:schemeClr val="accent6">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Sheet1!$P$2:$P$6</c:f>
              <c:numCache>
                <c:formatCode>General</c:formatCode>
                <c:ptCount val="5"/>
                <c:pt idx="0">
                  <c:v>62.5</c:v>
                </c:pt>
                <c:pt idx="1">
                  <c:v>174</c:v>
                </c:pt>
                <c:pt idx="4">
                  <c:v>248.5</c:v>
                </c:pt>
              </c:numCache>
            </c:numRef>
          </c:val>
          <c:extLst>
            <c:ext xmlns:c16="http://schemas.microsoft.com/office/drawing/2014/chart" uri="{C3380CC4-5D6E-409C-BE32-E72D297353CC}">
              <c16:uniqueId val="{00000000-74EC-4C3B-9107-EC1C6B3A2C65}"/>
            </c:ext>
          </c:extLst>
        </c:ser>
        <c:ser>
          <c:idx val="1"/>
          <c:order val="1"/>
          <c:tx>
            <c:strRef>
              <c:f>Sheet1!$Q$1</c:f>
              <c:strCache>
                <c:ptCount val="1"/>
                <c:pt idx="0">
                  <c:v>clover</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Sheet1!$Q$2:$Q$6</c:f>
              <c:numCache>
                <c:formatCode>General</c:formatCode>
                <c:ptCount val="5"/>
                <c:pt idx="0">
                  <c:v>126</c:v>
                </c:pt>
                <c:pt idx="4">
                  <c:v>36.5</c:v>
                </c:pt>
              </c:numCache>
            </c:numRef>
          </c:val>
          <c:extLst>
            <c:ext xmlns:c16="http://schemas.microsoft.com/office/drawing/2014/chart" uri="{C3380CC4-5D6E-409C-BE32-E72D297353CC}">
              <c16:uniqueId val="{00000001-74EC-4C3B-9107-EC1C6B3A2C65}"/>
            </c:ext>
          </c:extLst>
        </c:ser>
        <c:ser>
          <c:idx val="2"/>
          <c:order val="2"/>
          <c:tx>
            <c:strRef>
              <c:f>Sheet1!$R$1</c:f>
              <c:strCache>
                <c:ptCount val="1"/>
                <c:pt idx="0">
                  <c:v>radish</c:v>
                </c:pt>
              </c:strCache>
            </c:strRef>
          </c:tx>
          <c:spPr>
            <a:solidFill>
              <a:schemeClr val="accent5">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Sheet1!$R$2:$R$6</c:f>
              <c:numCache>
                <c:formatCode>General</c:formatCode>
                <c:ptCount val="5"/>
                <c:pt idx="2">
                  <c:v>368.50000000000006</c:v>
                </c:pt>
              </c:numCache>
            </c:numRef>
          </c:val>
          <c:extLst>
            <c:ext xmlns:c16="http://schemas.microsoft.com/office/drawing/2014/chart" uri="{C3380CC4-5D6E-409C-BE32-E72D297353CC}">
              <c16:uniqueId val="{00000002-74EC-4C3B-9107-EC1C6B3A2C65}"/>
            </c:ext>
          </c:extLst>
        </c:ser>
        <c:ser>
          <c:idx val="3"/>
          <c:order val="3"/>
          <c:tx>
            <c:strRef>
              <c:f>Sheet1!$S$1</c:f>
              <c:strCache>
                <c:ptCount val="1"/>
                <c:pt idx="0">
                  <c:v>rye+oat+clover</c:v>
                </c:pt>
              </c:strCache>
            </c:strRef>
          </c:tx>
          <c:spPr>
            <a:solidFill>
              <a:schemeClr val="accent4">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Sheet1!$S$2:$S$6</c:f>
              <c:numCache>
                <c:formatCode>General</c:formatCode>
                <c:ptCount val="5"/>
                <c:pt idx="2">
                  <c:v>1253.5</c:v>
                </c:pt>
              </c:numCache>
            </c:numRef>
          </c:val>
          <c:extLst>
            <c:ext xmlns:c16="http://schemas.microsoft.com/office/drawing/2014/chart" uri="{C3380CC4-5D6E-409C-BE32-E72D297353CC}">
              <c16:uniqueId val="{00000003-74EC-4C3B-9107-EC1C6B3A2C65}"/>
            </c:ext>
          </c:extLst>
        </c:ser>
        <c:ser>
          <c:idx val="4"/>
          <c:order val="4"/>
          <c:tx>
            <c:strRef>
              <c:f>Sheet1!$T$1</c:f>
              <c:strCache>
                <c:ptCount val="1"/>
                <c:pt idx="0">
                  <c:v>cover crop</c:v>
                </c:pt>
              </c:strCache>
            </c:strRef>
          </c:tx>
          <c:spPr>
            <a:solidFill>
              <a:schemeClr val="bg1">
                <a:lumMod val="85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Sheet1!$T$2:$T$6</c:f>
              <c:numCache>
                <c:formatCode>General</c:formatCode>
                <c:ptCount val="5"/>
                <c:pt idx="3">
                  <c:v>2710</c:v>
                </c:pt>
              </c:numCache>
            </c:numRef>
          </c:val>
          <c:extLst>
            <c:ext xmlns:c16="http://schemas.microsoft.com/office/drawing/2014/chart" uri="{C3380CC4-5D6E-409C-BE32-E72D297353CC}">
              <c16:uniqueId val="{00000004-74EC-4C3B-9107-EC1C6B3A2C65}"/>
            </c:ext>
          </c:extLst>
        </c:ser>
        <c:dLbls>
          <c:dLblPos val="ctr"/>
          <c:showLegendKey val="0"/>
          <c:showVal val="1"/>
          <c:showCatName val="0"/>
          <c:showSerName val="0"/>
          <c:showPercent val="0"/>
          <c:showBubbleSize val="0"/>
        </c:dLbls>
        <c:gapWidth val="150"/>
        <c:overlap val="100"/>
        <c:axId val="682336367"/>
        <c:axId val="682341647"/>
      </c:barChart>
      <c:lineChart>
        <c:grouping val="standard"/>
        <c:varyColors val="0"/>
        <c:ser>
          <c:idx val="5"/>
          <c:order val="5"/>
          <c:tx>
            <c:strRef>
              <c:f>Sheet1!$U$1</c:f>
              <c:strCache>
                <c:ptCount val="1"/>
                <c:pt idx="0">
                  <c:v>all</c:v>
                </c:pt>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Sheet1!$U$2:$U$6</c:f>
              <c:numCache>
                <c:formatCode>General</c:formatCode>
                <c:ptCount val="5"/>
                <c:pt idx="0">
                  <c:v>188.5</c:v>
                </c:pt>
                <c:pt idx="1">
                  <c:v>174</c:v>
                </c:pt>
                <c:pt idx="2">
                  <c:v>1622</c:v>
                </c:pt>
                <c:pt idx="3">
                  <c:v>2710</c:v>
                </c:pt>
                <c:pt idx="4">
                  <c:v>285</c:v>
                </c:pt>
              </c:numCache>
            </c:numRef>
          </c:val>
          <c:smooth val="0"/>
          <c:extLst>
            <c:ext xmlns:c16="http://schemas.microsoft.com/office/drawing/2014/chart" uri="{C3380CC4-5D6E-409C-BE32-E72D297353CC}">
              <c16:uniqueId val="{00000005-74EC-4C3B-9107-EC1C6B3A2C65}"/>
            </c:ext>
          </c:extLst>
        </c:ser>
        <c:dLbls>
          <c:showLegendKey val="0"/>
          <c:showVal val="0"/>
          <c:showCatName val="0"/>
          <c:showSerName val="0"/>
          <c:showPercent val="0"/>
          <c:showBubbleSize val="0"/>
        </c:dLbls>
        <c:marker val="1"/>
        <c:smooth val="0"/>
        <c:axId val="682336367"/>
        <c:axId val="682341647"/>
      </c:lineChart>
      <c:catAx>
        <c:axId val="6823363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682341647"/>
        <c:crosses val="autoZero"/>
        <c:auto val="1"/>
        <c:lblAlgn val="ctr"/>
        <c:lblOffset val="100"/>
        <c:noMultiLvlLbl val="0"/>
      </c:catAx>
      <c:valAx>
        <c:axId val="682341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en-US" b="1"/>
                  <a:t>Cover crop biomass (kg/ha)</a:t>
                </a:r>
              </a:p>
            </c:rich>
          </c:tx>
          <c:overlay val="0"/>
          <c:spPr>
            <a:noFill/>
            <a:ln>
              <a:noFill/>
            </a:ln>
            <a:effectLst/>
          </c:spPr>
          <c:txPr>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682336367"/>
        <c:crosses val="autoZero"/>
        <c:crossBetween val="between"/>
      </c:valAx>
      <c:spPr>
        <a:noFill/>
        <a:ln>
          <a:solidFill>
            <a:schemeClr val="tx1"/>
          </a:solidFill>
        </a:ln>
        <a:effectLst/>
      </c:spPr>
    </c:plotArea>
    <c:legend>
      <c:legendPos val="b"/>
      <c:legendEntry>
        <c:idx val="5"/>
        <c:delete val="1"/>
      </c:legendEntry>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Sheet1!$P$1</c:f>
              <c:strCache>
                <c:ptCount val="1"/>
                <c:pt idx="0">
                  <c:v>rye</c:v>
                </c:pt>
              </c:strCache>
            </c:strRef>
          </c:tx>
          <c:spPr>
            <a:solidFill>
              <a:schemeClr val="accent6">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Sheet1!$P$2:$P$6</c:f>
              <c:numCache>
                <c:formatCode>General</c:formatCode>
                <c:ptCount val="5"/>
                <c:pt idx="0">
                  <c:v>62.5</c:v>
                </c:pt>
                <c:pt idx="1">
                  <c:v>174</c:v>
                </c:pt>
                <c:pt idx="4">
                  <c:v>248.5</c:v>
                </c:pt>
              </c:numCache>
            </c:numRef>
          </c:val>
          <c:extLst>
            <c:ext xmlns:c16="http://schemas.microsoft.com/office/drawing/2014/chart" uri="{C3380CC4-5D6E-409C-BE32-E72D297353CC}">
              <c16:uniqueId val="{00000000-74EC-4C3B-9107-EC1C6B3A2C65}"/>
            </c:ext>
          </c:extLst>
        </c:ser>
        <c:ser>
          <c:idx val="1"/>
          <c:order val="1"/>
          <c:tx>
            <c:strRef>
              <c:f>Sheet1!$Q$1</c:f>
              <c:strCache>
                <c:ptCount val="1"/>
                <c:pt idx="0">
                  <c:v>clover</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Sheet1!$Q$2:$Q$6</c:f>
              <c:numCache>
                <c:formatCode>General</c:formatCode>
                <c:ptCount val="5"/>
                <c:pt idx="0">
                  <c:v>126</c:v>
                </c:pt>
                <c:pt idx="4">
                  <c:v>36.5</c:v>
                </c:pt>
              </c:numCache>
            </c:numRef>
          </c:val>
          <c:extLst>
            <c:ext xmlns:c16="http://schemas.microsoft.com/office/drawing/2014/chart" uri="{C3380CC4-5D6E-409C-BE32-E72D297353CC}">
              <c16:uniqueId val="{00000001-74EC-4C3B-9107-EC1C6B3A2C65}"/>
            </c:ext>
          </c:extLst>
        </c:ser>
        <c:ser>
          <c:idx val="2"/>
          <c:order val="2"/>
          <c:tx>
            <c:strRef>
              <c:f>Sheet1!$R$1</c:f>
              <c:strCache>
                <c:ptCount val="1"/>
                <c:pt idx="0">
                  <c:v>radish</c:v>
                </c:pt>
              </c:strCache>
            </c:strRef>
          </c:tx>
          <c:spPr>
            <a:solidFill>
              <a:schemeClr val="accent5">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Sheet1!$R$2:$R$6</c:f>
              <c:numCache>
                <c:formatCode>General</c:formatCode>
                <c:ptCount val="5"/>
                <c:pt idx="2">
                  <c:v>368.50000000000006</c:v>
                </c:pt>
              </c:numCache>
            </c:numRef>
          </c:val>
          <c:extLst>
            <c:ext xmlns:c16="http://schemas.microsoft.com/office/drawing/2014/chart" uri="{C3380CC4-5D6E-409C-BE32-E72D297353CC}">
              <c16:uniqueId val="{00000002-74EC-4C3B-9107-EC1C6B3A2C65}"/>
            </c:ext>
          </c:extLst>
        </c:ser>
        <c:ser>
          <c:idx val="3"/>
          <c:order val="3"/>
          <c:tx>
            <c:strRef>
              <c:f>Sheet1!$S$1</c:f>
              <c:strCache>
                <c:ptCount val="1"/>
                <c:pt idx="0">
                  <c:v>rye+oat+clover</c:v>
                </c:pt>
              </c:strCache>
            </c:strRef>
          </c:tx>
          <c:spPr>
            <a:solidFill>
              <a:schemeClr val="accent4">
                <a:lumMod val="40000"/>
                <a:lumOff val="6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Sheet1!$S$2:$S$6</c:f>
              <c:numCache>
                <c:formatCode>General</c:formatCode>
                <c:ptCount val="5"/>
                <c:pt idx="2">
                  <c:v>1253.5</c:v>
                </c:pt>
              </c:numCache>
            </c:numRef>
          </c:val>
          <c:extLst>
            <c:ext xmlns:c16="http://schemas.microsoft.com/office/drawing/2014/chart" uri="{C3380CC4-5D6E-409C-BE32-E72D297353CC}">
              <c16:uniqueId val="{00000003-74EC-4C3B-9107-EC1C6B3A2C65}"/>
            </c:ext>
          </c:extLst>
        </c:ser>
        <c:ser>
          <c:idx val="4"/>
          <c:order val="4"/>
          <c:tx>
            <c:strRef>
              <c:f>Sheet1!$T$1</c:f>
              <c:strCache>
                <c:ptCount val="1"/>
                <c:pt idx="0">
                  <c:v>cover crop</c:v>
                </c:pt>
              </c:strCache>
            </c:strRef>
          </c:tx>
          <c:spPr>
            <a:solidFill>
              <a:schemeClr val="bg1">
                <a:lumMod val="85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Sheet1!$T$2:$T$6</c:f>
              <c:numCache>
                <c:formatCode>General</c:formatCode>
                <c:ptCount val="5"/>
                <c:pt idx="3">
                  <c:v>2710</c:v>
                </c:pt>
              </c:numCache>
            </c:numRef>
          </c:val>
          <c:extLst>
            <c:ext xmlns:c16="http://schemas.microsoft.com/office/drawing/2014/chart" uri="{C3380CC4-5D6E-409C-BE32-E72D297353CC}">
              <c16:uniqueId val="{00000004-74EC-4C3B-9107-EC1C6B3A2C65}"/>
            </c:ext>
          </c:extLst>
        </c:ser>
        <c:dLbls>
          <c:dLblPos val="ctr"/>
          <c:showLegendKey val="0"/>
          <c:showVal val="1"/>
          <c:showCatName val="0"/>
          <c:showSerName val="0"/>
          <c:showPercent val="0"/>
          <c:showBubbleSize val="0"/>
        </c:dLbls>
        <c:gapWidth val="150"/>
        <c:overlap val="100"/>
        <c:axId val="682336367"/>
        <c:axId val="682341647"/>
      </c:barChart>
      <c:lineChart>
        <c:grouping val="standard"/>
        <c:varyColors val="0"/>
        <c:ser>
          <c:idx val="5"/>
          <c:order val="5"/>
          <c:tx>
            <c:strRef>
              <c:f>Sheet1!$U$1</c:f>
              <c:strCache>
                <c:ptCount val="1"/>
                <c:pt idx="0">
                  <c:v>all</c:v>
                </c:pt>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Sheet1!$O$2:$O$6</c:f>
              <c:strCache>
                <c:ptCount val="5"/>
                <c:pt idx="0">
                  <c:v>fall 2018</c:v>
                </c:pt>
                <c:pt idx="1">
                  <c:v>spring 2019</c:v>
                </c:pt>
                <c:pt idx="2">
                  <c:v>fall 2020</c:v>
                </c:pt>
                <c:pt idx="3">
                  <c:v>spring 2021</c:v>
                </c:pt>
                <c:pt idx="4">
                  <c:v>fall 2021</c:v>
                </c:pt>
              </c:strCache>
            </c:strRef>
          </c:cat>
          <c:val>
            <c:numRef>
              <c:f>Sheet1!$U$2:$U$6</c:f>
              <c:numCache>
                <c:formatCode>General</c:formatCode>
                <c:ptCount val="5"/>
                <c:pt idx="0">
                  <c:v>188.5</c:v>
                </c:pt>
                <c:pt idx="1">
                  <c:v>174</c:v>
                </c:pt>
                <c:pt idx="2">
                  <c:v>1622</c:v>
                </c:pt>
                <c:pt idx="3">
                  <c:v>2710</c:v>
                </c:pt>
                <c:pt idx="4">
                  <c:v>285</c:v>
                </c:pt>
              </c:numCache>
            </c:numRef>
          </c:val>
          <c:smooth val="0"/>
          <c:extLst>
            <c:ext xmlns:c16="http://schemas.microsoft.com/office/drawing/2014/chart" uri="{C3380CC4-5D6E-409C-BE32-E72D297353CC}">
              <c16:uniqueId val="{00000005-74EC-4C3B-9107-EC1C6B3A2C65}"/>
            </c:ext>
          </c:extLst>
        </c:ser>
        <c:dLbls>
          <c:showLegendKey val="0"/>
          <c:showVal val="0"/>
          <c:showCatName val="0"/>
          <c:showSerName val="0"/>
          <c:showPercent val="0"/>
          <c:showBubbleSize val="0"/>
        </c:dLbls>
        <c:marker val="1"/>
        <c:smooth val="0"/>
        <c:axId val="682336367"/>
        <c:axId val="682341647"/>
      </c:lineChart>
      <c:catAx>
        <c:axId val="6823363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682341647"/>
        <c:crosses val="autoZero"/>
        <c:auto val="1"/>
        <c:lblAlgn val="ctr"/>
        <c:lblOffset val="100"/>
        <c:noMultiLvlLbl val="0"/>
      </c:catAx>
      <c:valAx>
        <c:axId val="682341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en-US" b="1"/>
                  <a:t>Cover crop biomass (kg/ha)</a:t>
                </a:r>
              </a:p>
            </c:rich>
          </c:tx>
          <c:overlay val="0"/>
          <c:spPr>
            <a:noFill/>
            <a:ln>
              <a:noFill/>
            </a:ln>
            <a:effectLst/>
          </c:spPr>
          <c:txPr>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682336367"/>
        <c:crosses val="autoZero"/>
        <c:crossBetween val="between"/>
      </c:valAx>
      <c:spPr>
        <a:noFill/>
        <a:ln>
          <a:solidFill>
            <a:schemeClr val="tx1"/>
          </a:solidFill>
        </a:ln>
        <a:effectLst/>
      </c:spPr>
    </c:plotArea>
    <c:legend>
      <c:legendPos val="b"/>
      <c:legendEntry>
        <c:idx val="5"/>
        <c:delete val="1"/>
      </c:legendEntry>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1T22:39:20.362"/>
    </inkml:context>
    <inkml:brush xml:id="br0">
      <inkml:brushProperty name="width" value="0.035" units="cm"/>
      <inkml:brushProperty name="height" value="0.03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B6034-8777-4842-BE53-98A60F8EA9F6}"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68885-555D-4A0D-8BDB-AB16DFF175F4}" type="slidenum">
              <a:rPr lang="en-US" smtClean="0"/>
              <a:t>‹#›</a:t>
            </a:fld>
            <a:endParaRPr lang="en-US"/>
          </a:p>
        </p:txBody>
      </p:sp>
    </p:spTree>
    <p:extLst>
      <p:ext uri="{BB962C8B-B14F-4D97-AF65-F5344CB8AC3E}">
        <p14:creationId xmlns:p14="http://schemas.microsoft.com/office/powerpoint/2010/main" val="1407191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8345-FD69-DF87-3302-47F0A6E19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B4643-67EF-BBCB-877B-6AD46750A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8EA31-EDD6-3F07-C80A-90D963B74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424AE9-6475-4AF9-6020-8C36FAC12588}"/>
              </a:ext>
            </a:extLst>
          </p:cNvPr>
          <p:cNvSpPr>
            <a:spLocks noGrp="1"/>
          </p:cNvSpPr>
          <p:nvPr>
            <p:ph type="sldNum" sz="quarter" idx="5"/>
          </p:nvPr>
        </p:nvSpPr>
        <p:spPr/>
        <p:txBody>
          <a:bodyPr/>
          <a:lstStyle/>
          <a:p>
            <a:fld id="{C3C68885-555D-4A0D-8BDB-AB16DFF175F4}" type="slidenum">
              <a:rPr lang="en-US" smtClean="0"/>
              <a:t>1</a:t>
            </a:fld>
            <a:endParaRPr lang="en-US"/>
          </a:p>
        </p:txBody>
      </p:sp>
    </p:spTree>
    <p:extLst>
      <p:ext uri="{BB962C8B-B14F-4D97-AF65-F5344CB8AC3E}">
        <p14:creationId xmlns:p14="http://schemas.microsoft.com/office/powerpoint/2010/main" val="218747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62DD-C801-17BB-F367-8FD36E425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BE82E-DC12-61BC-BD5B-C8CBFC270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F7578-4B94-B05F-6DD5-F9817FF68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DCD149-8FCB-1973-5622-D8BF3CAA3D94}"/>
              </a:ext>
            </a:extLst>
          </p:cNvPr>
          <p:cNvSpPr>
            <a:spLocks noGrp="1"/>
          </p:cNvSpPr>
          <p:nvPr>
            <p:ph type="sldNum" sz="quarter" idx="5"/>
          </p:nvPr>
        </p:nvSpPr>
        <p:spPr/>
        <p:txBody>
          <a:bodyPr/>
          <a:lstStyle/>
          <a:p>
            <a:fld id="{C3C68885-555D-4A0D-8BDB-AB16DFF175F4}" type="slidenum">
              <a:rPr lang="en-US" smtClean="0"/>
              <a:t>11</a:t>
            </a:fld>
            <a:endParaRPr lang="en-US"/>
          </a:p>
        </p:txBody>
      </p:sp>
    </p:spTree>
    <p:extLst>
      <p:ext uri="{BB962C8B-B14F-4D97-AF65-F5344CB8AC3E}">
        <p14:creationId xmlns:p14="http://schemas.microsoft.com/office/powerpoint/2010/main" val="630501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68885-555D-4A0D-8BDB-AB16DFF175F4}" type="slidenum">
              <a:rPr lang="en-US" smtClean="0"/>
              <a:t>16</a:t>
            </a:fld>
            <a:endParaRPr lang="en-US"/>
          </a:p>
        </p:txBody>
      </p:sp>
    </p:spTree>
    <p:extLst>
      <p:ext uri="{BB962C8B-B14F-4D97-AF65-F5344CB8AC3E}">
        <p14:creationId xmlns:p14="http://schemas.microsoft.com/office/powerpoint/2010/main" val="2112566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817A-EA46-1401-93D1-81C396EA56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D94BE4-F114-AC1A-0C0E-4217F4571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FDA7DC-D10C-265C-AE23-A5A9382370A8}"/>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3D90018C-D4F9-814C-E90B-3BEABD580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4FDCD-F3B4-1704-0744-D30B71EE427F}"/>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404307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1B32-72EA-EF12-6A2D-7D78CAB6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743A6-21A1-2F79-35AB-6B7D73B0C3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ABC0D-E2AB-5CD5-4EDE-BACB05D04ACD}"/>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0CB8208F-0E3F-8625-F775-C8BC34AE1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006BA-4ACE-10CF-0536-3770D4B8C6FB}"/>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2029184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D3D90-4498-6590-1821-616153A486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726FF0-88E3-5AA3-0F1F-128B9BD2C1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63841-C3EF-E139-2E92-2B99CBD26915}"/>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8B4A8C35-E451-9CE9-67A5-E8A8CA055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FB4AF-D9C9-E051-83EA-61853B5C2DC6}"/>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360414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E7EA-92FA-C8CF-E6BA-4F975183C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A780E-46E3-9431-9DC8-7E9687FA7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E205B-BA70-D315-37CA-AB2C3865895E}"/>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069E32C4-C2EC-ADB8-4308-365AA729E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70172-0824-DB8C-4CAE-4952BBE61FBF}"/>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41474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325B-0DF5-1526-302D-F13405BF04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3CFD5B-EFFF-ADCA-C790-D81518999C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8B4BB3-737D-D3D8-FE41-FE18039DB80E}"/>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4053C37C-9F19-70DA-94C1-F1E4D02D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AA718-9E28-50B2-7113-4D83309F6EAB}"/>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220033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D0A7-DE01-3E3A-D6CD-37A7F1BBA0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FB6E7-5DA3-0C2C-7621-0241A7696D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77D637-9D89-4BA7-F0F5-1B13E5C73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91FCB-99A3-FA09-A954-83FBF1526421}"/>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6" name="Footer Placeholder 5">
            <a:extLst>
              <a:ext uri="{FF2B5EF4-FFF2-40B4-BE49-F238E27FC236}">
                <a16:creationId xmlns:a16="http://schemas.microsoft.com/office/drawing/2014/main" id="{A184019F-27BC-D4CA-09D5-8807380E7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19E72-E363-8856-D9C2-E12E3471C07F}"/>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254276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38DF-B09D-7FCE-D13A-E508501045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B3FA0F-6CB5-8B63-601B-D6A855D8C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E33F90-7D7D-D5BC-5C7F-6D852B0C20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9C279-22ED-BCA6-5860-346EC72DCB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EAB1D-0746-0732-8F19-304A806BAD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9CE66D-E64D-6CF9-84F1-AC636A41F08F}"/>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8" name="Footer Placeholder 7">
            <a:extLst>
              <a:ext uri="{FF2B5EF4-FFF2-40B4-BE49-F238E27FC236}">
                <a16:creationId xmlns:a16="http://schemas.microsoft.com/office/drawing/2014/main" id="{275D5BB0-518E-9BBB-E966-3963CF1A02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84823F-AEB5-03FE-DE69-ACB486604579}"/>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353470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B6C4-4E81-F967-E66D-6AD0785602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79FB8E-2C92-58BD-D9AD-637C3AE7CA44}"/>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4" name="Footer Placeholder 3">
            <a:extLst>
              <a:ext uri="{FF2B5EF4-FFF2-40B4-BE49-F238E27FC236}">
                <a16:creationId xmlns:a16="http://schemas.microsoft.com/office/drawing/2014/main" id="{A3FBBDEB-784E-F56C-650B-10FEA586F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A24E31-EEB0-17A1-6C52-DF0D085FDA2B}"/>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410206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B395C5-82FD-DE25-744B-59B809874BA8}"/>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3" name="Footer Placeholder 2">
            <a:extLst>
              <a:ext uri="{FF2B5EF4-FFF2-40B4-BE49-F238E27FC236}">
                <a16:creationId xmlns:a16="http://schemas.microsoft.com/office/drawing/2014/main" id="{DFDAF814-A99D-9BED-AC44-E6997184A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14D176-12E2-2EFA-0F0D-B4C9E50DB9B6}"/>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1502142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7F47-7F33-CB27-1D96-9458934B7E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57692-76A8-A3E3-0AA8-FF6A417AF8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7FA6FB-0BEA-2AFA-0AB4-A8A75C5A8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45A22-DAAF-8A97-4F52-0243BF41BC44}"/>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6" name="Footer Placeholder 5">
            <a:extLst>
              <a:ext uri="{FF2B5EF4-FFF2-40B4-BE49-F238E27FC236}">
                <a16:creationId xmlns:a16="http://schemas.microsoft.com/office/drawing/2014/main" id="{801F1A15-763F-B78A-A9E9-5413117976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3FE38F-4D02-EEA6-05B1-F796CC503C90}"/>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56174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5A40-1029-3A7D-A8BC-B0574DE5B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FB2F7-06FC-B7EC-8FB8-9A99A1B7C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EC42E0-F327-17F9-2023-3E150D2AA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F37E5B-D917-B1D0-59A6-A5B89E509AE8}"/>
              </a:ext>
            </a:extLst>
          </p:cNvPr>
          <p:cNvSpPr>
            <a:spLocks noGrp="1"/>
          </p:cNvSpPr>
          <p:nvPr>
            <p:ph type="dt" sz="half" idx="10"/>
          </p:nvPr>
        </p:nvSpPr>
        <p:spPr/>
        <p:txBody>
          <a:bodyPr/>
          <a:lstStyle/>
          <a:p>
            <a:fld id="{7CBE84D2-81C2-4E21-AEA7-643B7CC39ACA}" type="datetimeFigureOut">
              <a:rPr lang="en-US" smtClean="0"/>
              <a:t>2/13/2025</a:t>
            </a:fld>
            <a:endParaRPr lang="en-US"/>
          </a:p>
        </p:txBody>
      </p:sp>
      <p:sp>
        <p:nvSpPr>
          <p:cNvPr id="6" name="Footer Placeholder 5">
            <a:extLst>
              <a:ext uri="{FF2B5EF4-FFF2-40B4-BE49-F238E27FC236}">
                <a16:creationId xmlns:a16="http://schemas.microsoft.com/office/drawing/2014/main" id="{4C11913D-6606-9D52-5CFF-42E2A708E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60317-2369-CA52-7FD3-4F13E64A8D46}"/>
              </a:ext>
            </a:extLst>
          </p:cNvPr>
          <p:cNvSpPr>
            <a:spLocks noGrp="1"/>
          </p:cNvSpPr>
          <p:nvPr>
            <p:ph type="sldNum" sz="quarter" idx="12"/>
          </p:nvPr>
        </p:nvSpPr>
        <p:spPr/>
        <p:txBody>
          <a:bodyPr/>
          <a:lstStyle/>
          <a:p>
            <a:fld id="{F0D0956B-A10A-45DE-8F4D-8CDE9CAC3D6D}" type="slidenum">
              <a:rPr lang="en-US" smtClean="0"/>
              <a:t>‹#›</a:t>
            </a:fld>
            <a:endParaRPr lang="en-US"/>
          </a:p>
        </p:txBody>
      </p:sp>
    </p:spTree>
    <p:extLst>
      <p:ext uri="{BB962C8B-B14F-4D97-AF65-F5344CB8AC3E}">
        <p14:creationId xmlns:p14="http://schemas.microsoft.com/office/powerpoint/2010/main" val="2364152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4B782-D79E-DCF6-3DD5-1B047E0CE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55EA04-6F7F-35DA-1DBD-89359056C6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11D7E-CACC-A76D-381C-338C662F3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BE84D2-81C2-4E21-AEA7-643B7CC39ACA}" type="datetimeFigureOut">
              <a:rPr lang="en-US" smtClean="0"/>
              <a:t>2/13/2025</a:t>
            </a:fld>
            <a:endParaRPr lang="en-US"/>
          </a:p>
        </p:txBody>
      </p:sp>
      <p:sp>
        <p:nvSpPr>
          <p:cNvPr id="5" name="Footer Placeholder 4">
            <a:extLst>
              <a:ext uri="{FF2B5EF4-FFF2-40B4-BE49-F238E27FC236}">
                <a16:creationId xmlns:a16="http://schemas.microsoft.com/office/drawing/2014/main" id="{785E2B24-99E5-D9BD-406E-3B9C7C34C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3D2FB2-885F-EEE5-672C-5A50606B5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D0956B-A10A-45DE-8F4D-8CDE9CAC3D6D}" type="slidenum">
              <a:rPr lang="en-US" smtClean="0"/>
              <a:t>‹#›</a:t>
            </a:fld>
            <a:endParaRPr lang="en-US"/>
          </a:p>
        </p:txBody>
      </p:sp>
    </p:spTree>
    <p:extLst>
      <p:ext uri="{BB962C8B-B14F-4D97-AF65-F5344CB8AC3E}">
        <p14:creationId xmlns:p14="http://schemas.microsoft.com/office/powerpoint/2010/main" val="77280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tmp"/><Relationship Id="rId5" Type="http://schemas.openxmlformats.org/officeDocument/2006/relationships/image" Target="../media/image111.png"/><Relationship Id="rId4" Type="http://schemas.openxmlformats.org/officeDocument/2006/relationships/image" Target="../media/image1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5.tmp"/><Relationship Id="rId4" Type="http://schemas.openxmlformats.org/officeDocument/2006/relationships/image" Target="../media/image124.tmp"/></Relationships>
</file>

<file path=ppt/slides/_rels/slide141.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1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48.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1.xml"/><Relationship Id="rId4" Type="http://schemas.openxmlformats.org/officeDocument/2006/relationships/image" Target="../media/image145.tmp"/></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tmp"/><Relationship Id="rId4" Type="http://schemas.openxmlformats.org/officeDocument/2006/relationships/image" Target="../media/image154.tmp"/></Relationships>
</file>

<file path=ppt/slides/_rels/slide1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tmp"/><Relationship Id="rId4" Type="http://schemas.openxmlformats.org/officeDocument/2006/relationships/image" Target="../media/image158.tmp"/></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3.tmp"/><Relationship Id="rId4" Type="http://schemas.openxmlformats.org/officeDocument/2006/relationships/image" Target="../media/image162.tmp"/></Relationships>
</file>

<file path=ppt/slides/_rels/slide163.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7.tmp"/><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9.tmp"/><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image" Target="../media/image172.tmp"/><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emf"/><Relationship Id="rId1" Type="http://schemas.openxmlformats.org/officeDocument/2006/relationships/slideLayout" Target="../slideLayouts/slideLayout1.xml"/><Relationship Id="rId5" Type="http://schemas.openxmlformats.org/officeDocument/2006/relationships/image" Target="../media/image600.png"/><Relationship Id="rId4" Type="http://schemas.openxmlformats.org/officeDocument/2006/relationships/customXml" Target="../ink/ink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mp"/><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0DCF-4D55-F6CC-8B26-DCD1E30E5F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4B9F036-DB1C-5073-C5B5-86A0F32DA85C}"/>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02/12/2025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1915914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D128-8C0F-7680-387D-CDD26AD1E701}"/>
            </a:ext>
          </a:extLst>
        </p:cNvPr>
        <p:cNvGrpSpPr/>
        <p:nvPr/>
      </p:nvGrpSpPr>
      <p:grpSpPr>
        <a:xfrm>
          <a:off x="0" y="0"/>
          <a:ext cx="0" cy="0"/>
          <a:chOff x="0" y="0"/>
          <a:chExt cx="0" cy="0"/>
        </a:xfrm>
      </p:grpSpPr>
    </p:spTree>
    <p:extLst>
      <p:ext uri="{BB962C8B-B14F-4D97-AF65-F5344CB8AC3E}">
        <p14:creationId xmlns:p14="http://schemas.microsoft.com/office/powerpoint/2010/main" val="13038373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88347-53F8-717C-E9C1-70224E2806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32E6DA-B225-4BCE-E7F8-56F795FF04AC}"/>
              </a:ext>
            </a:extLst>
          </p:cNvPr>
          <p:cNvSpPr txBox="1"/>
          <p:nvPr/>
        </p:nvSpPr>
        <p:spPr>
          <a:xfrm>
            <a:off x="0" y="0"/>
            <a:ext cx="6355080" cy="523220"/>
          </a:xfrm>
          <a:prstGeom prst="rect">
            <a:avLst/>
          </a:prstGeom>
          <a:noFill/>
        </p:spPr>
        <p:txBody>
          <a:bodyPr wrap="square" rtlCol="0">
            <a:spAutoFit/>
          </a:bodyPr>
          <a:lstStyle/>
          <a:p>
            <a:pPr algn="ctr"/>
            <a:r>
              <a:rPr lang="en-US" sz="2800" b="1" dirty="0">
                <a:solidFill>
                  <a:srgbClr val="C00000"/>
                </a:solidFill>
              </a:rPr>
              <a:t>Further calibration of soybean GPP</a:t>
            </a:r>
            <a:endParaRPr lang="en-US" sz="2800" dirty="0">
              <a:solidFill>
                <a:srgbClr val="C00000"/>
              </a:solidFill>
            </a:endParaRPr>
          </a:p>
        </p:txBody>
      </p:sp>
      <p:pic>
        <p:nvPicPr>
          <p:cNvPr id="4" name="Picture 3">
            <a:extLst>
              <a:ext uri="{FF2B5EF4-FFF2-40B4-BE49-F238E27FC236}">
                <a16:creationId xmlns:a16="http://schemas.microsoft.com/office/drawing/2014/main" id="{7A4D5990-7A9B-0588-425D-89078D30C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93" y="523220"/>
            <a:ext cx="8117292" cy="5934854"/>
          </a:xfrm>
          <a:prstGeom prst="rect">
            <a:avLst/>
          </a:prstGeom>
        </p:spPr>
      </p:pic>
      <p:sp>
        <p:nvSpPr>
          <p:cNvPr id="5" name="Rectangle 4">
            <a:extLst>
              <a:ext uri="{FF2B5EF4-FFF2-40B4-BE49-F238E27FC236}">
                <a16:creationId xmlns:a16="http://schemas.microsoft.com/office/drawing/2014/main" id="{B843B581-0E6F-20E8-5E20-538BA8033435}"/>
              </a:ext>
            </a:extLst>
          </p:cNvPr>
          <p:cNvSpPr/>
          <p:nvPr/>
        </p:nvSpPr>
        <p:spPr>
          <a:xfrm rot="5400000">
            <a:off x="4160423" y="1417221"/>
            <a:ext cx="245643" cy="84221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68A8C6E-3C02-DBE6-7652-C6FC62F87321}"/>
              </a:ext>
            </a:extLst>
          </p:cNvPr>
          <p:cNvCxnSpPr>
            <a:cxnSpLocks/>
          </p:cNvCxnSpPr>
          <p:nvPr/>
        </p:nvCxnSpPr>
        <p:spPr>
          <a:xfrm flipH="1" flipV="1">
            <a:off x="8590553" y="5751097"/>
            <a:ext cx="673761" cy="25697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DF3999C-2548-AE71-E167-63153539A936}"/>
              </a:ext>
            </a:extLst>
          </p:cNvPr>
          <p:cNvSpPr txBox="1"/>
          <p:nvPr/>
        </p:nvSpPr>
        <p:spPr>
          <a:xfrm>
            <a:off x="9131968" y="5879585"/>
            <a:ext cx="2550695" cy="369332"/>
          </a:xfrm>
          <a:prstGeom prst="rect">
            <a:avLst/>
          </a:prstGeom>
          <a:noFill/>
        </p:spPr>
        <p:txBody>
          <a:bodyPr wrap="square" rtlCol="0">
            <a:spAutoFit/>
          </a:bodyPr>
          <a:lstStyle/>
          <a:p>
            <a:pPr algn="ctr"/>
            <a:r>
              <a:rPr lang="en-US" b="1" dirty="0">
                <a:solidFill>
                  <a:srgbClr val="C00000"/>
                </a:solidFill>
              </a:rPr>
              <a:t>Increasing grain fill</a:t>
            </a:r>
            <a:endParaRPr lang="en-US" dirty="0">
              <a:solidFill>
                <a:srgbClr val="C00000"/>
              </a:solidFill>
            </a:endParaRPr>
          </a:p>
        </p:txBody>
      </p:sp>
    </p:spTree>
    <p:extLst>
      <p:ext uri="{BB962C8B-B14F-4D97-AF65-F5344CB8AC3E}">
        <p14:creationId xmlns:p14="http://schemas.microsoft.com/office/powerpoint/2010/main" val="4235624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CD5C4-42D3-6EB9-7C03-DFAC9367CC9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C97C13A-B110-F987-4A94-F465A568BAF7}"/>
              </a:ext>
            </a:extLst>
          </p:cNvPr>
          <p:cNvPicPr>
            <a:picLocks noChangeAspect="1"/>
          </p:cNvPicPr>
          <p:nvPr/>
        </p:nvPicPr>
        <p:blipFill>
          <a:blip r:embed="rId2"/>
          <a:stretch>
            <a:fillRect/>
          </a:stretch>
        </p:blipFill>
        <p:spPr>
          <a:xfrm>
            <a:off x="0" y="0"/>
            <a:ext cx="11490158" cy="3918788"/>
          </a:xfrm>
          <a:prstGeom prst="rect">
            <a:avLst/>
          </a:prstGeom>
        </p:spPr>
      </p:pic>
      <p:sp>
        <p:nvSpPr>
          <p:cNvPr id="3" name="TextBox 2">
            <a:extLst>
              <a:ext uri="{FF2B5EF4-FFF2-40B4-BE49-F238E27FC236}">
                <a16:creationId xmlns:a16="http://schemas.microsoft.com/office/drawing/2014/main" id="{D50F3DE6-55B2-BD91-6617-6197C1A45FA1}"/>
              </a:ext>
            </a:extLst>
          </p:cNvPr>
          <p:cNvSpPr txBox="1"/>
          <p:nvPr/>
        </p:nvSpPr>
        <p:spPr>
          <a:xfrm>
            <a:off x="10495548" y="0"/>
            <a:ext cx="1624263" cy="523220"/>
          </a:xfrm>
          <a:prstGeom prst="rect">
            <a:avLst/>
          </a:prstGeom>
          <a:noFill/>
        </p:spPr>
        <p:txBody>
          <a:bodyPr wrap="square" rtlCol="0">
            <a:spAutoFit/>
          </a:bodyPr>
          <a:lstStyle/>
          <a:p>
            <a:pPr algn="ctr"/>
            <a:r>
              <a:rPr lang="en-US" sz="2800" b="1" dirty="0">
                <a:solidFill>
                  <a:srgbClr val="C00000"/>
                </a:solidFill>
              </a:rPr>
              <a:t>Soil N</a:t>
            </a:r>
            <a:endParaRPr lang="en-US" sz="2800" dirty="0">
              <a:solidFill>
                <a:srgbClr val="C00000"/>
              </a:solidFill>
            </a:endParaRPr>
          </a:p>
        </p:txBody>
      </p:sp>
      <p:pic>
        <p:nvPicPr>
          <p:cNvPr id="4" name="Picture 3">
            <a:extLst>
              <a:ext uri="{FF2B5EF4-FFF2-40B4-BE49-F238E27FC236}">
                <a16:creationId xmlns:a16="http://schemas.microsoft.com/office/drawing/2014/main" id="{0B2F6CB7-91A8-B60F-45AB-AE1D25F3B578}"/>
              </a:ext>
            </a:extLst>
          </p:cNvPr>
          <p:cNvPicPr>
            <a:picLocks noChangeAspect="1"/>
          </p:cNvPicPr>
          <p:nvPr/>
        </p:nvPicPr>
        <p:blipFill>
          <a:blip r:embed="rId3"/>
          <a:stretch>
            <a:fillRect/>
          </a:stretch>
        </p:blipFill>
        <p:spPr>
          <a:xfrm>
            <a:off x="0" y="3031957"/>
            <a:ext cx="11490158" cy="3918788"/>
          </a:xfrm>
          <a:prstGeom prst="rect">
            <a:avLst/>
          </a:prstGeom>
        </p:spPr>
      </p:pic>
    </p:spTree>
    <p:extLst>
      <p:ext uri="{BB962C8B-B14F-4D97-AF65-F5344CB8AC3E}">
        <p14:creationId xmlns:p14="http://schemas.microsoft.com/office/powerpoint/2010/main" val="1501643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D20A-789F-CFCD-D8D1-5E6055B39B4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D666582-4524-F144-A6AD-F296BE29FD61}"/>
              </a:ext>
            </a:extLst>
          </p:cNvPr>
          <p:cNvSpPr txBox="1"/>
          <p:nvPr/>
        </p:nvSpPr>
        <p:spPr>
          <a:xfrm>
            <a:off x="315827" y="383214"/>
            <a:ext cx="9826793" cy="3754874"/>
          </a:xfrm>
          <a:prstGeom prst="rect">
            <a:avLst/>
          </a:prstGeom>
          <a:noFill/>
        </p:spPr>
        <p:txBody>
          <a:bodyPr wrap="square">
            <a:spAutoFit/>
          </a:bodyPr>
          <a:lstStyle/>
          <a:p>
            <a:pPr rtl="0" fontAlgn="ctr">
              <a:spcBef>
                <a:spcPts val="0"/>
              </a:spcBef>
              <a:spcAft>
                <a:spcPts val="0"/>
              </a:spcAft>
            </a:pPr>
            <a:r>
              <a:rPr lang="en-US" sz="2000" b="1" dirty="0">
                <a:effectLst/>
                <a:latin typeface="Calibri" panose="020F0502020204030204" pitchFamily="34" charset="0"/>
              </a:rPr>
              <a:t>Questions</a:t>
            </a:r>
          </a:p>
          <a:p>
            <a:pPr rtl="0" fontAlgn="ctr">
              <a:spcBef>
                <a:spcPts val="0"/>
              </a:spcBef>
              <a:spcAft>
                <a:spcPts val="0"/>
              </a:spcAft>
            </a:pPr>
            <a:endParaRPr lang="en-US" sz="2000" b="1" dirty="0">
              <a:effectLst/>
              <a:latin typeface="Calibri" panose="020F0502020204030204" pitchFamily="34" charset="0"/>
            </a:endParaRPr>
          </a:p>
          <a:p>
            <a:pPr rtl="0" fontAlgn="ctr">
              <a:spcBef>
                <a:spcPts val="0"/>
              </a:spcBef>
              <a:spcAft>
                <a:spcPts val="0"/>
              </a:spcAft>
              <a:buFont typeface="Courier New" panose="02070309020205020404" pitchFamily="49" charset="0"/>
              <a:buChar char="o"/>
            </a:pPr>
            <a:r>
              <a:rPr lang="en-US" sz="2000" dirty="0">
                <a:effectLst/>
                <a:latin typeface="Calibri" panose="020F0502020204030204" pitchFamily="34" charset="0"/>
              </a:rPr>
              <a:t> How should I go about the calibration and validation of the model?</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For C fluxes we have two measurements, one for diverse and another for conventional.</a:t>
            </a:r>
          </a:p>
          <a:p>
            <a:pPr marL="1143000" lvl="2" indent="-228600" rtl="0" fontAlgn="ctr">
              <a:spcBef>
                <a:spcPts val="0"/>
              </a:spcBef>
              <a:spcAft>
                <a:spcPts val="0"/>
              </a:spcAft>
              <a:buFont typeface="Courier New" panose="02070309020205020404" pitchFamily="49" charset="0"/>
              <a:buChar char="o"/>
            </a:pPr>
            <a:r>
              <a:rPr lang="en-US" sz="2000" dirty="0">
                <a:effectLst/>
                <a:latin typeface="Calibri" panose="020F0502020204030204" pitchFamily="34" charset="0"/>
              </a:rPr>
              <a:t>Maybe use 2018-2020 for calibration, and 2021-2022 for validation?</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For N2O we have four plots.</a:t>
            </a:r>
          </a:p>
          <a:p>
            <a:pPr marL="742950" lvl="1" indent="-285750"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Courier New" panose="02070309020205020404" pitchFamily="49" charset="0"/>
              <a:buChar char="o"/>
            </a:pPr>
            <a:r>
              <a:rPr lang="en-US" sz="2000" dirty="0">
                <a:effectLst/>
                <a:latin typeface="Calibri" panose="020F0502020204030204" pitchFamily="34" charset="0"/>
              </a:rPr>
              <a:t> What parameters would you calibrate for soil N? Nitrifier growth rate? Nitrification factor? Calibrate across the entire rotation?</a:t>
            </a:r>
          </a:p>
          <a:p>
            <a:pPr rtl="0" fontAlgn="ctr">
              <a:spcBef>
                <a:spcPts val="0"/>
              </a:spcBef>
              <a:spcAft>
                <a:spcPts val="0"/>
              </a:spcAft>
              <a:buFont typeface="Courier New" panose="02070309020205020404" pitchFamily="49" charset="0"/>
              <a:buChar char="o"/>
            </a:pPr>
            <a:endParaRPr lang="en-US" sz="2000" dirty="0">
              <a:effectLst/>
              <a:latin typeface="Calibri" panose="020F0502020204030204" pitchFamily="34" charset="0"/>
            </a:endParaRPr>
          </a:p>
          <a:p>
            <a:pPr rtl="0" fontAlgn="ctr">
              <a:spcBef>
                <a:spcPts val="0"/>
              </a:spcBef>
              <a:spcAft>
                <a:spcPts val="0"/>
              </a:spcAft>
              <a:buFont typeface="Courier New" panose="02070309020205020404" pitchFamily="49" charset="0"/>
              <a:buChar char="o"/>
            </a:pPr>
            <a:r>
              <a:rPr lang="en-US" sz="2000" dirty="0">
                <a:latin typeface="Calibri" panose="020F0502020204030204" pitchFamily="34" charset="0"/>
              </a:rPr>
              <a:t> </a:t>
            </a:r>
            <a:r>
              <a:rPr lang="en-US" sz="2000" dirty="0">
                <a:effectLst/>
                <a:latin typeface="Calibri" panose="020F0502020204030204" pitchFamily="34" charset="0"/>
              </a:rPr>
              <a:t>What other parameters should I calibrate for N2O?</a:t>
            </a:r>
          </a:p>
        </p:txBody>
      </p:sp>
    </p:spTree>
    <p:extLst>
      <p:ext uri="{BB962C8B-B14F-4D97-AF65-F5344CB8AC3E}">
        <p14:creationId xmlns:p14="http://schemas.microsoft.com/office/powerpoint/2010/main" val="763461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FA614-4C60-7555-B12F-B37551B86A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3DF221-92AA-9A75-C546-DC15EB984F6A}"/>
              </a:ext>
            </a:extLst>
          </p:cNvPr>
          <p:cNvPicPr>
            <a:picLocks noChangeAspect="1"/>
          </p:cNvPicPr>
          <p:nvPr/>
        </p:nvPicPr>
        <p:blipFill>
          <a:blip r:embed="rId2"/>
          <a:stretch>
            <a:fillRect/>
          </a:stretch>
        </p:blipFill>
        <p:spPr>
          <a:xfrm>
            <a:off x="2217295" y="0"/>
            <a:ext cx="7757410" cy="6858000"/>
          </a:xfrm>
          <a:prstGeom prst="rect">
            <a:avLst/>
          </a:prstGeom>
        </p:spPr>
      </p:pic>
    </p:spTree>
    <p:extLst>
      <p:ext uri="{BB962C8B-B14F-4D97-AF65-F5344CB8AC3E}">
        <p14:creationId xmlns:p14="http://schemas.microsoft.com/office/powerpoint/2010/main" val="1680964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628CA-5B8B-9CD4-E3F7-4875712CCDF6}"/>
            </a:ext>
          </a:extLst>
        </p:cNvPr>
        <p:cNvGrpSpPr/>
        <p:nvPr/>
      </p:nvGrpSpPr>
      <p:grpSpPr>
        <a:xfrm>
          <a:off x="0" y="0"/>
          <a:ext cx="0" cy="0"/>
          <a:chOff x="0" y="0"/>
          <a:chExt cx="0" cy="0"/>
        </a:xfrm>
      </p:grpSpPr>
    </p:spTree>
    <p:extLst>
      <p:ext uri="{BB962C8B-B14F-4D97-AF65-F5344CB8AC3E}">
        <p14:creationId xmlns:p14="http://schemas.microsoft.com/office/powerpoint/2010/main" val="2803686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E83CE-5E6F-9B8D-20FC-0D8CE75BBFDC}"/>
            </a:ext>
          </a:extLst>
        </p:cNvPr>
        <p:cNvGrpSpPr/>
        <p:nvPr/>
      </p:nvGrpSpPr>
      <p:grpSpPr>
        <a:xfrm>
          <a:off x="0" y="0"/>
          <a:ext cx="0" cy="0"/>
          <a:chOff x="0" y="0"/>
          <a:chExt cx="0" cy="0"/>
        </a:xfrm>
      </p:grpSpPr>
    </p:spTree>
    <p:extLst>
      <p:ext uri="{BB962C8B-B14F-4D97-AF65-F5344CB8AC3E}">
        <p14:creationId xmlns:p14="http://schemas.microsoft.com/office/powerpoint/2010/main" val="1058987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5DA5B-B727-8EDA-7C94-2CF85B1138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4C50C6-B64B-25C5-1EEB-3B1A76A07E54}"/>
              </a:ext>
            </a:extLst>
          </p:cNvPr>
          <p:cNvPicPr>
            <a:picLocks noChangeAspect="1"/>
          </p:cNvPicPr>
          <p:nvPr/>
        </p:nvPicPr>
        <p:blipFill>
          <a:blip r:embed="rId2"/>
          <a:stretch>
            <a:fillRect/>
          </a:stretch>
        </p:blipFill>
        <p:spPr>
          <a:xfrm>
            <a:off x="1453903" y="275162"/>
            <a:ext cx="9395072" cy="6290692"/>
          </a:xfrm>
          <a:prstGeom prst="rect">
            <a:avLst/>
          </a:prstGeom>
        </p:spPr>
      </p:pic>
    </p:spTree>
    <p:extLst>
      <p:ext uri="{BB962C8B-B14F-4D97-AF65-F5344CB8AC3E}">
        <p14:creationId xmlns:p14="http://schemas.microsoft.com/office/powerpoint/2010/main" val="1788096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594647-03B1-2358-A35B-18FE8729438A}"/>
              </a:ext>
            </a:extLst>
          </p:cNvPr>
          <p:cNvPicPr>
            <a:picLocks noChangeAspect="1"/>
          </p:cNvPicPr>
          <p:nvPr/>
        </p:nvPicPr>
        <p:blipFill>
          <a:blip r:embed="rId2"/>
          <a:srcRect b="34603"/>
          <a:stretch/>
        </p:blipFill>
        <p:spPr>
          <a:xfrm>
            <a:off x="1906802" y="-1"/>
            <a:ext cx="8120646" cy="6453051"/>
          </a:xfrm>
          <a:prstGeom prst="rect">
            <a:avLst/>
          </a:prstGeom>
        </p:spPr>
      </p:pic>
    </p:spTree>
    <p:extLst>
      <p:ext uri="{BB962C8B-B14F-4D97-AF65-F5344CB8AC3E}">
        <p14:creationId xmlns:p14="http://schemas.microsoft.com/office/powerpoint/2010/main" val="31801645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69E92-8994-6068-BFB8-76EF3E5299F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BC55D5-8711-11EB-B6B1-C8B503651D66}"/>
              </a:ext>
            </a:extLst>
          </p:cNvPr>
          <p:cNvPicPr>
            <a:picLocks noChangeAspect="1"/>
          </p:cNvPicPr>
          <p:nvPr/>
        </p:nvPicPr>
        <p:blipFill>
          <a:blip r:embed="rId2"/>
          <a:srcRect b="34350"/>
          <a:stretch/>
        </p:blipFill>
        <p:spPr>
          <a:xfrm>
            <a:off x="1819717" y="0"/>
            <a:ext cx="8587026" cy="6850158"/>
          </a:xfrm>
          <a:prstGeom prst="rect">
            <a:avLst/>
          </a:prstGeom>
        </p:spPr>
      </p:pic>
    </p:spTree>
    <p:extLst>
      <p:ext uri="{BB962C8B-B14F-4D97-AF65-F5344CB8AC3E}">
        <p14:creationId xmlns:p14="http://schemas.microsoft.com/office/powerpoint/2010/main" val="56402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57E0-1A3B-41F3-0BED-E604350AD3C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18FE0A9-31CC-90E8-B083-26C3DBBCF6A5}"/>
              </a:ext>
            </a:extLst>
          </p:cNvPr>
          <p:cNvPicPr>
            <a:picLocks noChangeAspect="1"/>
          </p:cNvPicPr>
          <p:nvPr/>
        </p:nvPicPr>
        <p:blipFill>
          <a:blip r:embed="rId2"/>
          <a:srcRect b="34350"/>
          <a:stretch/>
        </p:blipFill>
        <p:spPr>
          <a:xfrm>
            <a:off x="2089682" y="0"/>
            <a:ext cx="8308352" cy="6627850"/>
          </a:xfrm>
          <a:prstGeom prst="rect">
            <a:avLst/>
          </a:prstGeom>
        </p:spPr>
      </p:pic>
    </p:spTree>
    <p:extLst>
      <p:ext uri="{BB962C8B-B14F-4D97-AF65-F5344CB8AC3E}">
        <p14:creationId xmlns:p14="http://schemas.microsoft.com/office/powerpoint/2010/main" val="124998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F5C1B-0B98-DF01-94A7-1688A887B90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1EF4FA1-CB5C-66E5-FB30-40431E03C9DC}"/>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02/06/2025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40653115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0CD95-6642-B25C-E8ED-940D409355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429AFB-172D-1156-C9B0-591B2889E66E}"/>
              </a:ext>
            </a:extLst>
          </p:cNvPr>
          <p:cNvPicPr>
            <a:picLocks noChangeAspect="1"/>
          </p:cNvPicPr>
          <p:nvPr/>
        </p:nvPicPr>
        <p:blipFill>
          <a:blip r:embed="rId2"/>
          <a:stretch>
            <a:fillRect/>
          </a:stretch>
        </p:blipFill>
        <p:spPr>
          <a:xfrm>
            <a:off x="0" y="-15949"/>
            <a:ext cx="12192000" cy="3711375"/>
          </a:xfrm>
          <a:prstGeom prst="rect">
            <a:avLst/>
          </a:prstGeom>
        </p:spPr>
      </p:pic>
      <p:pic>
        <p:nvPicPr>
          <p:cNvPr id="4" name="Picture 3">
            <a:extLst>
              <a:ext uri="{FF2B5EF4-FFF2-40B4-BE49-F238E27FC236}">
                <a16:creationId xmlns:a16="http://schemas.microsoft.com/office/drawing/2014/main" id="{C0BE14F7-281C-2C9C-E1EE-A4BA8A4BC7FD}"/>
              </a:ext>
            </a:extLst>
          </p:cNvPr>
          <p:cNvPicPr>
            <a:picLocks noChangeAspect="1"/>
          </p:cNvPicPr>
          <p:nvPr/>
        </p:nvPicPr>
        <p:blipFill>
          <a:blip r:embed="rId3"/>
          <a:stretch>
            <a:fillRect/>
          </a:stretch>
        </p:blipFill>
        <p:spPr>
          <a:xfrm>
            <a:off x="0" y="2891749"/>
            <a:ext cx="12192000" cy="3711375"/>
          </a:xfrm>
          <a:prstGeom prst="rect">
            <a:avLst/>
          </a:prstGeom>
        </p:spPr>
      </p:pic>
    </p:spTree>
    <p:extLst>
      <p:ext uri="{BB962C8B-B14F-4D97-AF65-F5344CB8AC3E}">
        <p14:creationId xmlns:p14="http://schemas.microsoft.com/office/powerpoint/2010/main" val="1497696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6287-589F-28C0-5C3D-B40767F9010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CE9CE33-0641-B20E-7489-F7BF8E6C8DF1}"/>
              </a:ext>
            </a:extLst>
          </p:cNvPr>
          <p:cNvPicPr>
            <a:picLocks noChangeAspect="1"/>
          </p:cNvPicPr>
          <p:nvPr/>
        </p:nvPicPr>
        <p:blipFill>
          <a:blip r:embed="rId2"/>
          <a:stretch>
            <a:fillRect/>
          </a:stretch>
        </p:blipFill>
        <p:spPr>
          <a:xfrm>
            <a:off x="0" y="3224935"/>
            <a:ext cx="12192000" cy="3633065"/>
          </a:xfrm>
          <a:prstGeom prst="rect">
            <a:avLst/>
          </a:prstGeom>
        </p:spPr>
      </p:pic>
      <p:pic>
        <p:nvPicPr>
          <p:cNvPr id="3" name="Picture 2">
            <a:extLst>
              <a:ext uri="{FF2B5EF4-FFF2-40B4-BE49-F238E27FC236}">
                <a16:creationId xmlns:a16="http://schemas.microsoft.com/office/drawing/2014/main" id="{1F1EC9FB-0B9D-F75E-A119-AD3213662073}"/>
              </a:ext>
            </a:extLst>
          </p:cNvPr>
          <p:cNvPicPr>
            <a:picLocks noChangeAspect="1"/>
          </p:cNvPicPr>
          <p:nvPr/>
        </p:nvPicPr>
        <p:blipFill>
          <a:blip r:embed="rId3"/>
          <a:stretch>
            <a:fillRect/>
          </a:stretch>
        </p:blipFill>
        <p:spPr>
          <a:xfrm>
            <a:off x="0" y="-408130"/>
            <a:ext cx="12192000" cy="3633065"/>
          </a:xfrm>
          <a:prstGeom prst="rect">
            <a:avLst/>
          </a:prstGeom>
        </p:spPr>
      </p:pic>
    </p:spTree>
    <p:extLst>
      <p:ext uri="{BB962C8B-B14F-4D97-AF65-F5344CB8AC3E}">
        <p14:creationId xmlns:p14="http://schemas.microsoft.com/office/powerpoint/2010/main" val="14304837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A0CC7-4ADD-B31B-C902-3DC16040663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E242AD9-2A35-3B6C-D31C-CF9A71588104}"/>
              </a:ext>
            </a:extLst>
          </p:cNvPr>
          <p:cNvPicPr>
            <a:picLocks noChangeAspect="1"/>
          </p:cNvPicPr>
          <p:nvPr/>
        </p:nvPicPr>
        <p:blipFill>
          <a:blip r:embed="rId2"/>
          <a:stretch>
            <a:fillRect/>
          </a:stretch>
        </p:blipFill>
        <p:spPr>
          <a:xfrm>
            <a:off x="-1" y="422274"/>
            <a:ext cx="6217920" cy="2743200"/>
          </a:xfrm>
          <a:prstGeom prst="rect">
            <a:avLst/>
          </a:prstGeom>
        </p:spPr>
      </p:pic>
      <p:sp>
        <p:nvSpPr>
          <p:cNvPr id="4" name="AutoShape 2">
            <a:extLst>
              <a:ext uri="{FF2B5EF4-FFF2-40B4-BE49-F238E27FC236}">
                <a16:creationId xmlns:a16="http://schemas.microsoft.com/office/drawing/2014/main" id="{68169AF8-3217-A989-4029-8DBDE6EBFD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048C45E-F909-026A-F2D6-5551FBA51A8B}"/>
              </a:ext>
            </a:extLst>
          </p:cNvPr>
          <p:cNvPicPr>
            <a:picLocks noChangeAspect="1"/>
          </p:cNvPicPr>
          <p:nvPr/>
        </p:nvPicPr>
        <p:blipFill>
          <a:blip r:embed="rId3"/>
          <a:stretch>
            <a:fillRect/>
          </a:stretch>
        </p:blipFill>
        <p:spPr>
          <a:xfrm>
            <a:off x="-1" y="3591561"/>
            <a:ext cx="6217921" cy="2743200"/>
          </a:xfrm>
          <a:prstGeom prst="rect">
            <a:avLst/>
          </a:prstGeom>
        </p:spPr>
      </p:pic>
      <p:pic>
        <p:nvPicPr>
          <p:cNvPr id="7" name="Picture 6">
            <a:extLst>
              <a:ext uri="{FF2B5EF4-FFF2-40B4-BE49-F238E27FC236}">
                <a16:creationId xmlns:a16="http://schemas.microsoft.com/office/drawing/2014/main" id="{E49E0FD0-B287-A600-B63D-E37E68C960BB}"/>
              </a:ext>
            </a:extLst>
          </p:cNvPr>
          <p:cNvPicPr>
            <a:picLocks noChangeAspect="1"/>
          </p:cNvPicPr>
          <p:nvPr/>
        </p:nvPicPr>
        <p:blipFill>
          <a:blip r:embed="rId4"/>
          <a:stretch>
            <a:fillRect/>
          </a:stretch>
        </p:blipFill>
        <p:spPr>
          <a:xfrm>
            <a:off x="5974081" y="1803399"/>
            <a:ext cx="6217919" cy="2743200"/>
          </a:xfrm>
          <a:prstGeom prst="rect">
            <a:avLst/>
          </a:prstGeom>
        </p:spPr>
      </p:pic>
    </p:spTree>
    <p:extLst>
      <p:ext uri="{BB962C8B-B14F-4D97-AF65-F5344CB8AC3E}">
        <p14:creationId xmlns:p14="http://schemas.microsoft.com/office/powerpoint/2010/main" val="3660865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B9E0A-9A01-0AEC-5FF2-048C8EA19815}"/>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A4B57C62-4FFA-EF58-E3A3-CF7F43FFC5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E65A1150-6D29-B585-09FF-80E3F0910851}"/>
              </a:ext>
            </a:extLst>
          </p:cNvPr>
          <p:cNvPicPr>
            <a:picLocks noChangeAspect="1"/>
          </p:cNvPicPr>
          <p:nvPr/>
        </p:nvPicPr>
        <p:blipFill>
          <a:blip r:embed="rId2"/>
          <a:stretch>
            <a:fillRect/>
          </a:stretch>
        </p:blipFill>
        <p:spPr>
          <a:xfrm>
            <a:off x="180975" y="190500"/>
            <a:ext cx="5762625" cy="3674717"/>
          </a:xfrm>
          <a:prstGeom prst="rect">
            <a:avLst/>
          </a:prstGeom>
        </p:spPr>
      </p:pic>
    </p:spTree>
    <p:extLst>
      <p:ext uri="{BB962C8B-B14F-4D97-AF65-F5344CB8AC3E}">
        <p14:creationId xmlns:p14="http://schemas.microsoft.com/office/powerpoint/2010/main" val="4155905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25A55-48ED-9E40-F3D0-E4C599C497F5}"/>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B15632C1-B8DA-7D5A-434D-D994AFC0E0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22257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CDF6D3E4-B117-C707-37D6-6A7372E634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40451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3841-5DBB-8AFA-AD58-F784FF20DDD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A6AD670-0205-C6AC-FE9F-671D0CFFF360}"/>
              </a:ext>
            </a:extLst>
          </p:cNvPr>
          <p:cNvPicPr>
            <a:picLocks noChangeAspect="1"/>
          </p:cNvPicPr>
          <p:nvPr/>
        </p:nvPicPr>
        <p:blipFill>
          <a:blip r:embed="rId2"/>
          <a:stretch>
            <a:fillRect/>
          </a:stretch>
        </p:blipFill>
        <p:spPr>
          <a:xfrm>
            <a:off x="0" y="636400"/>
            <a:ext cx="12192000" cy="6221600"/>
          </a:xfrm>
          <a:prstGeom prst="rect">
            <a:avLst/>
          </a:prstGeom>
        </p:spPr>
      </p:pic>
      <p:sp>
        <p:nvSpPr>
          <p:cNvPr id="3" name="TextBox 2">
            <a:extLst>
              <a:ext uri="{FF2B5EF4-FFF2-40B4-BE49-F238E27FC236}">
                <a16:creationId xmlns:a16="http://schemas.microsoft.com/office/drawing/2014/main" id="{CCB018C7-96AA-7AA4-3198-1A87A393620A}"/>
              </a:ext>
            </a:extLst>
          </p:cNvPr>
          <p:cNvSpPr txBox="1"/>
          <p:nvPr/>
        </p:nvSpPr>
        <p:spPr>
          <a:xfrm>
            <a:off x="0" y="0"/>
            <a:ext cx="1288067" cy="523220"/>
          </a:xfrm>
          <a:prstGeom prst="rect">
            <a:avLst/>
          </a:prstGeom>
          <a:noFill/>
        </p:spPr>
        <p:txBody>
          <a:bodyPr wrap="square" rtlCol="0">
            <a:spAutoFit/>
          </a:bodyPr>
          <a:lstStyle/>
          <a:p>
            <a:pPr algn="ctr"/>
            <a:r>
              <a:rPr lang="en-US" sz="2800" b="1" i="1" dirty="0">
                <a:solidFill>
                  <a:srgbClr val="C00000"/>
                </a:solidFill>
              </a:rPr>
              <a:t>NH4</a:t>
            </a:r>
            <a:endParaRPr lang="en-US" sz="2800" i="1" dirty="0">
              <a:solidFill>
                <a:srgbClr val="C00000"/>
              </a:solidFill>
            </a:endParaRPr>
          </a:p>
        </p:txBody>
      </p:sp>
    </p:spTree>
    <p:extLst>
      <p:ext uri="{BB962C8B-B14F-4D97-AF65-F5344CB8AC3E}">
        <p14:creationId xmlns:p14="http://schemas.microsoft.com/office/powerpoint/2010/main" val="16399273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4292-A230-93B0-C592-E35F9F90781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88B239F-D96E-1E71-F857-231E2DD398B8}"/>
              </a:ext>
            </a:extLst>
          </p:cNvPr>
          <p:cNvPicPr>
            <a:picLocks noChangeAspect="1"/>
          </p:cNvPicPr>
          <p:nvPr/>
        </p:nvPicPr>
        <p:blipFill>
          <a:blip r:embed="rId2"/>
          <a:stretch>
            <a:fillRect/>
          </a:stretch>
        </p:blipFill>
        <p:spPr>
          <a:xfrm>
            <a:off x="0" y="442894"/>
            <a:ext cx="12192000" cy="6221600"/>
          </a:xfrm>
          <a:prstGeom prst="rect">
            <a:avLst/>
          </a:prstGeom>
        </p:spPr>
      </p:pic>
      <p:sp>
        <p:nvSpPr>
          <p:cNvPr id="3" name="TextBox 2">
            <a:extLst>
              <a:ext uri="{FF2B5EF4-FFF2-40B4-BE49-F238E27FC236}">
                <a16:creationId xmlns:a16="http://schemas.microsoft.com/office/drawing/2014/main" id="{EC1969BD-EAD4-9EF0-9B76-04EAB5183AA2}"/>
              </a:ext>
            </a:extLst>
          </p:cNvPr>
          <p:cNvSpPr txBox="1"/>
          <p:nvPr/>
        </p:nvSpPr>
        <p:spPr>
          <a:xfrm>
            <a:off x="0" y="0"/>
            <a:ext cx="1010976" cy="461665"/>
          </a:xfrm>
          <a:prstGeom prst="rect">
            <a:avLst/>
          </a:prstGeom>
          <a:noFill/>
        </p:spPr>
        <p:txBody>
          <a:bodyPr wrap="square" rtlCol="0">
            <a:spAutoFit/>
          </a:bodyPr>
          <a:lstStyle/>
          <a:p>
            <a:pPr algn="ctr"/>
            <a:r>
              <a:rPr lang="en-US" sz="2400" b="1" i="1" dirty="0">
                <a:solidFill>
                  <a:srgbClr val="C00000"/>
                </a:solidFill>
              </a:rPr>
              <a:t>NO3</a:t>
            </a:r>
            <a:endParaRPr lang="en-US" sz="2400" i="1" dirty="0">
              <a:solidFill>
                <a:srgbClr val="C00000"/>
              </a:solidFill>
            </a:endParaRPr>
          </a:p>
        </p:txBody>
      </p:sp>
      <p:cxnSp>
        <p:nvCxnSpPr>
          <p:cNvPr id="5" name="Straight Arrow Connector 4">
            <a:extLst>
              <a:ext uri="{FF2B5EF4-FFF2-40B4-BE49-F238E27FC236}">
                <a16:creationId xmlns:a16="http://schemas.microsoft.com/office/drawing/2014/main" id="{C700EF32-A2CF-7283-F860-023F18C3F632}"/>
              </a:ext>
            </a:extLst>
          </p:cNvPr>
          <p:cNvCxnSpPr>
            <a:cxnSpLocks/>
          </p:cNvCxnSpPr>
          <p:nvPr/>
        </p:nvCxnSpPr>
        <p:spPr>
          <a:xfrm flipH="1">
            <a:off x="10820400" y="4946075"/>
            <a:ext cx="346364" cy="27709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C335517-FC5C-C224-E765-947BCA93D06C}"/>
              </a:ext>
            </a:extLst>
          </p:cNvPr>
          <p:cNvCxnSpPr>
            <a:cxnSpLocks/>
          </p:cNvCxnSpPr>
          <p:nvPr/>
        </p:nvCxnSpPr>
        <p:spPr>
          <a:xfrm flipH="1">
            <a:off x="10792691" y="3810002"/>
            <a:ext cx="346364" cy="27709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42550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11/1/2024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Calibri" panose="020F0502020204030204" pitchFamily="34" charset="0"/>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Calibri" panose="020F0502020204030204" pitchFamily="34" charset="0"/>
                <a:cs typeface="Calibri" panose="020F0502020204030204" pitchFamily="34" charset="0"/>
              </a:rPr>
              <a:t>aolivo@uoguelph.ca</a:t>
            </a:r>
            <a:endParaRPr kumimoji="0" lang="en-US" sz="3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551074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17AC4-0A7D-8A8A-979A-057D8A71BC45}"/>
              </a:ext>
            </a:extLst>
          </p:cNvPr>
          <p:cNvPicPr>
            <a:picLocks noChangeAspect="1"/>
          </p:cNvPicPr>
          <p:nvPr/>
        </p:nvPicPr>
        <p:blipFill>
          <a:blip r:embed="rId2"/>
          <a:stretch>
            <a:fillRect/>
          </a:stretch>
        </p:blipFill>
        <p:spPr>
          <a:xfrm>
            <a:off x="256586" y="381000"/>
            <a:ext cx="8122856" cy="5497286"/>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F85D05EA-23D9-5358-77E4-531D0AD29A64}"/>
              </a:ext>
            </a:extLst>
          </p:cNvPr>
          <p:cNvPicPr>
            <a:picLocks noChangeAspect="1"/>
          </p:cNvPicPr>
          <p:nvPr/>
        </p:nvPicPr>
        <p:blipFill>
          <a:blip r:embed="rId3">
            <a:extLst>
              <a:ext uri="{28A0092B-C50C-407E-A947-70E740481C1C}">
                <a14:useLocalDpi xmlns:a14="http://schemas.microsoft.com/office/drawing/2010/main" val="0"/>
              </a:ext>
            </a:extLst>
          </a:blip>
          <a:srcRect b="43470"/>
          <a:stretch/>
        </p:blipFill>
        <p:spPr>
          <a:xfrm>
            <a:off x="5232642" y="5878286"/>
            <a:ext cx="6872271" cy="870857"/>
          </a:xfrm>
          <a:prstGeom prst="rect">
            <a:avLst/>
          </a:prstGeom>
        </p:spPr>
      </p:pic>
      <p:sp>
        <p:nvSpPr>
          <p:cNvPr id="5" name="Rectangle 4">
            <a:extLst>
              <a:ext uri="{FF2B5EF4-FFF2-40B4-BE49-F238E27FC236}">
                <a16:creationId xmlns:a16="http://schemas.microsoft.com/office/drawing/2014/main" id="{C0B7EDE9-D1EC-C9A8-441F-2131F896AF5B}"/>
              </a:ext>
            </a:extLst>
          </p:cNvPr>
          <p:cNvSpPr/>
          <p:nvPr/>
        </p:nvSpPr>
        <p:spPr>
          <a:xfrm>
            <a:off x="5232642" y="6276975"/>
            <a:ext cx="6872271" cy="200025"/>
          </a:xfrm>
          <a:prstGeom prst="rect">
            <a:avLst/>
          </a:prstGeom>
          <a:solidFill>
            <a:srgbClr val="002240"/>
          </a:solidFill>
          <a:ln>
            <a:solidFill>
              <a:srgbClr val="002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685AB1-7E8D-929A-6F4F-F9380DC03122}"/>
              </a:ext>
            </a:extLst>
          </p:cNvPr>
          <p:cNvSpPr txBox="1"/>
          <p:nvPr/>
        </p:nvSpPr>
        <p:spPr>
          <a:xfrm>
            <a:off x="0" y="0"/>
            <a:ext cx="2806538" cy="400110"/>
          </a:xfrm>
          <a:prstGeom prst="rect">
            <a:avLst/>
          </a:prstGeom>
          <a:noFill/>
        </p:spPr>
        <p:txBody>
          <a:bodyPr wrap="none" rtlCol="0">
            <a:spAutoFit/>
          </a:bodyPr>
          <a:lstStyle/>
          <a:p>
            <a:r>
              <a:rPr lang="en-US" sz="2000" b="1" dirty="0">
                <a:solidFill>
                  <a:srgbClr val="C00000"/>
                </a:solidFill>
              </a:rPr>
              <a:t>Conventional rotation:</a:t>
            </a:r>
            <a:endParaRPr lang="en-US" sz="2800" b="1" dirty="0">
              <a:solidFill>
                <a:srgbClr val="C00000"/>
              </a:solidFill>
            </a:endParaRPr>
          </a:p>
        </p:txBody>
      </p:sp>
    </p:spTree>
    <p:extLst>
      <p:ext uri="{BB962C8B-B14F-4D97-AF65-F5344CB8AC3E}">
        <p14:creationId xmlns:p14="http://schemas.microsoft.com/office/powerpoint/2010/main" val="178247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CFB7E-AA35-4C2F-127E-BB6643ED14AE}"/>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63D9354-4418-A131-00EC-3C3350750208}"/>
              </a:ext>
            </a:extLst>
          </p:cNvPr>
          <p:cNvPicPr>
            <a:picLocks noChangeAspect="1"/>
          </p:cNvPicPr>
          <p:nvPr/>
        </p:nvPicPr>
        <p:blipFill>
          <a:blip r:embed="rId2"/>
          <a:stretch>
            <a:fillRect/>
          </a:stretch>
        </p:blipFill>
        <p:spPr>
          <a:xfrm>
            <a:off x="1414103" y="357948"/>
            <a:ext cx="9153525" cy="6105525"/>
          </a:xfrm>
          <a:prstGeom prst="rect">
            <a:avLst/>
          </a:prstGeom>
        </p:spPr>
      </p:pic>
      <p:sp>
        <p:nvSpPr>
          <p:cNvPr id="3" name="TextBox 2">
            <a:extLst>
              <a:ext uri="{FF2B5EF4-FFF2-40B4-BE49-F238E27FC236}">
                <a16:creationId xmlns:a16="http://schemas.microsoft.com/office/drawing/2014/main" id="{CDDA3D06-847E-8407-A4EC-4A8D34AEAEBA}"/>
              </a:ext>
            </a:extLst>
          </p:cNvPr>
          <p:cNvSpPr txBox="1"/>
          <p:nvPr/>
        </p:nvSpPr>
        <p:spPr>
          <a:xfrm>
            <a:off x="2270363" y="1505271"/>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0B766668-B849-48B5-C787-5BA42D028187}"/>
              </a:ext>
            </a:extLst>
          </p:cNvPr>
          <p:cNvSpPr txBox="1"/>
          <p:nvPr/>
        </p:nvSpPr>
        <p:spPr>
          <a:xfrm>
            <a:off x="5780554" y="2843343"/>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013B0E1-CA97-ABE8-63E3-13EDDA8B62D5}"/>
              </a:ext>
            </a:extLst>
          </p:cNvPr>
          <p:cNvSpPr txBox="1"/>
          <p:nvPr/>
        </p:nvSpPr>
        <p:spPr>
          <a:xfrm>
            <a:off x="3271243" y="2300935"/>
            <a:ext cx="104775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Soybeans</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6FADFE65-86F9-7AE1-F6BF-58D75136D41E}"/>
              </a:ext>
            </a:extLst>
          </p:cNvPr>
          <p:cNvSpPr txBox="1"/>
          <p:nvPr/>
        </p:nvSpPr>
        <p:spPr>
          <a:xfrm>
            <a:off x="4479657" y="781728"/>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92B93EB5-3091-0A40-639D-8332315C63CF}"/>
              </a:ext>
            </a:extLst>
          </p:cNvPr>
          <p:cNvSpPr txBox="1"/>
          <p:nvPr/>
        </p:nvSpPr>
        <p:spPr>
          <a:xfrm>
            <a:off x="8005195" y="885015"/>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024F2172-5916-4E2A-1C94-03C6EC41762D}"/>
              </a:ext>
            </a:extLst>
          </p:cNvPr>
          <p:cNvSpPr txBox="1"/>
          <p:nvPr/>
        </p:nvSpPr>
        <p:spPr>
          <a:xfrm>
            <a:off x="2267506" y="2131659"/>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Rye</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EC022DC-43F7-3EDA-9D0E-B7DAA815C9A4}"/>
              </a:ext>
            </a:extLst>
          </p:cNvPr>
          <p:cNvSpPr txBox="1"/>
          <p:nvPr/>
        </p:nvSpPr>
        <p:spPr>
          <a:xfrm>
            <a:off x="2233184" y="3428999"/>
            <a:ext cx="80024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Clover</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BF876399-21D0-E291-001A-13A05438A944}"/>
              </a:ext>
            </a:extLst>
          </p:cNvPr>
          <p:cNvSpPr txBox="1"/>
          <p:nvPr/>
        </p:nvSpPr>
        <p:spPr>
          <a:xfrm>
            <a:off x="3385903" y="823460"/>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Rye</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3FA7690F-F3B9-F607-D7B6-93F808DFB2F7}"/>
              </a:ext>
            </a:extLst>
          </p:cNvPr>
          <p:cNvSpPr txBox="1"/>
          <p:nvPr/>
        </p:nvSpPr>
        <p:spPr>
          <a:xfrm>
            <a:off x="4553909" y="2104679"/>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4-way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FB8ECD70-6C2A-984E-FE5C-C38A6C9DC3D3}"/>
              </a:ext>
            </a:extLst>
          </p:cNvPr>
          <p:cNvSpPr txBox="1"/>
          <p:nvPr/>
        </p:nvSpPr>
        <p:spPr>
          <a:xfrm>
            <a:off x="5755212" y="748926"/>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4-way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8" name="TextBox 17">
            <a:extLst>
              <a:ext uri="{FF2B5EF4-FFF2-40B4-BE49-F238E27FC236}">
                <a16:creationId xmlns:a16="http://schemas.microsoft.com/office/drawing/2014/main" id="{472187C5-1A20-DA24-7A86-7CB30E996495}"/>
              </a:ext>
            </a:extLst>
          </p:cNvPr>
          <p:cNvSpPr txBox="1"/>
          <p:nvPr/>
        </p:nvSpPr>
        <p:spPr>
          <a:xfrm>
            <a:off x="5696210" y="3706881"/>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Rye</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ACA088A8-3466-0C03-AAB3-7A1E361FC630}"/>
              </a:ext>
            </a:extLst>
          </p:cNvPr>
          <p:cNvSpPr txBox="1"/>
          <p:nvPr/>
        </p:nvSpPr>
        <p:spPr>
          <a:xfrm>
            <a:off x="5661888" y="5004221"/>
            <a:ext cx="80024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Clover</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69EA3BC0-33C6-79DC-CF49-C32C86DB9AA0}"/>
              </a:ext>
            </a:extLst>
          </p:cNvPr>
          <p:cNvSpPr txBox="1"/>
          <p:nvPr/>
        </p:nvSpPr>
        <p:spPr>
          <a:xfrm>
            <a:off x="6948617" y="848983"/>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Rye</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E8A99941-AB81-3FD5-DEC7-8A68A1879F31}"/>
              </a:ext>
            </a:extLst>
          </p:cNvPr>
          <p:cNvSpPr txBox="1"/>
          <p:nvPr/>
        </p:nvSpPr>
        <p:spPr>
          <a:xfrm>
            <a:off x="8066957" y="2104679"/>
            <a:ext cx="681576"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4-way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8E9485A9-BEBC-C3B6-32C3-1BD89883A31A}"/>
              </a:ext>
            </a:extLst>
          </p:cNvPr>
          <p:cNvSpPr txBox="1"/>
          <p:nvPr/>
        </p:nvSpPr>
        <p:spPr>
          <a:xfrm>
            <a:off x="6815534" y="2218662"/>
            <a:ext cx="104775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Soybeans</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1072159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7BA551-CCCB-B3D1-7CD9-F9FCE9B103E6}"/>
              </a:ext>
            </a:extLst>
          </p:cNvPr>
          <p:cNvPicPr>
            <a:picLocks noChangeAspect="1"/>
          </p:cNvPicPr>
          <p:nvPr/>
        </p:nvPicPr>
        <p:blipFill>
          <a:blip r:embed="rId2"/>
          <a:srcRect b="34603"/>
          <a:stretch/>
        </p:blipFill>
        <p:spPr>
          <a:xfrm>
            <a:off x="266700" y="358712"/>
            <a:ext cx="6028395" cy="642481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1828FCD1-CF8F-215E-1B1B-3061C6569627}"/>
              </a:ext>
            </a:extLst>
          </p:cNvPr>
          <p:cNvPicPr>
            <a:picLocks noChangeAspect="1"/>
          </p:cNvPicPr>
          <p:nvPr/>
        </p:nvPicPr>
        <p:blipFill>
          <a:blip r:embed="rId3">
            <a:extLst>
              <a:ext uri="{28A0092B-C50C-407E-A947-70E740481C1C}">
                <a14:useLocalDpi xmlns:a14="http://schemas.microsoft.com/office/drawing/2010/main" val="0"/>
              </a:ext>
            </a:extLst>
          </a:blip>
          <a:srcRect t="51101"/>
          <a:stretch/>
        </p:blipFill>
        <p:spPr>
          <a:xfrm>
            <a:off x="6295095" y="228601"/>
            <a:ext cx="5896905" cy="646390"/>
          </a:xfrm>
          <a:prstGeom prst="rect">
            <a:avLst/>
          </a:prstGeom>
        </p:spPr>
      </p:pic>
      <p:sp>
        <p:nvSpPr>
          <p:cNvPr id="5" name="Rectangle 4">
            <a:extLst>
              <a:ext uri="{FF2B5EF4-FFF2-40B4-BE49-F238E27FC236}">
                <a16:creationId xmlns:a16="http://schemas.microsoft.com/office/drawing/2014/main" id="{32679057-25D0-71EF-A105-B86B0EC7B164}"/>
              </a:ext>
            </a:extLst>
          </p:cNvPr>
          <p:cNvSpPr/>
          <p:nvPr/>
        </p:nvSpPr>
        <p:spPr>
          <a:xfrm>
            <a:off x="6385168" y="551797"/>
            <a:ext cx="5644908" cy="153054"/>
          </a:xfrm>
          <a:prstGeom prst="rect">
            <a:avLst/>
          </a:prstGeom>
          <a:solidFill>
            <a:srgbClr val="002240"/>
          </a:solidFill>
          <a:ln>
            <a:solidFill>
              <a:srgbClr val="002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98E32B-15A0-1B6A-60FD-3C00C2B1CF29}"/>
              </a:ext>
            </a:extLst>
          </p:cNvPr>
          <p:cNvSpPr txBox="1"/>
          <p:nvPr/>
        </p:nvSpPr>
        <p:spPr>
          <a:xfrm>
            <a:off x="0" y="0"/>
            <a:ext cx="2806538" cy="400110"/>
          </a:xfrm>
          <a:prstGeom prst="rect">
            <a:avLst/>
          </a:prstGeom>
          <a:noFill/>
        </p:spPr>
        <p:txBody>
          <a:bodyPr wrap="none" rtlCol="0">
            <a:spAutoFit/>
          </a:bodyPr>
          <a:lstStyle/>
          <a:p>
            <a:r>
              <a:rPr lang="en-US" sz="2000" b="1" dirty="0">
                <a:solidFill>
                  <a:srgbClr val="C00000"/>
                </a:solidFill>
              </a:rPr>
              <a:t>Conventional rotation:</a:t>
            </a:r>
            <a:endParaRPr lang="en-US" sz="2800" b="1" dirty="0">
              <a:solidFill>
                <a:srgbClr val="C00000"/>
              </a:solidFill>
            </a:endParaRPr>
          </a:p>
        </p:txBody>
      </p:sp>
      <p:sp>
        <p:nvSpPr>
          <p:cNvPr id="7" name="TextBox 6">
            <a:extLst>
              <a:ext uri="{FF2B5EF4-FFF2-40B4-BE49-F238E27FC236}">
                <a16:creationId xmlns:a16="http://schemas.microsoft.com/office/drawing/2014/main" id="{F3B50278-C71A-00E6-53F3-E88F0C2EFFEC}"/>
              </a:ext>
            </a:extLst>
          </p:cNvPr>
          <p:cNvSpPr txBox="1"/>
          <p:nvPr/>
        </p:nvSpPr>
        <p:spPr>
          <a:xfrm>
            <a:off x="3543300" y="396812"/>
            <a:ext cx="583814" cy="307777"/>
          </a:xfrm>
          <a:prstGeom prst="rect">
            <a:avLst/>
          </a:prstGeom>
          <a:noFill/>
        </p:spPr>
        <p:txBody>
          <a:bodyPr wrap="none" rtlCol="0">
            <a:spAutoFit/>
          </a:bodyPr>
          <a:lstStyle/>
          <a:p>
            <a:r>
              <a:rPr lang="en-US" sz="1400" b="1" dirty="0"/>
              <a:t>Corn</a:t>
            </a:r>
          </a:p>
        </p:txBody>
      </p:sp>
      <p:sp>
        <p:nvSpPr>
          <p:cNvPr id="8" name="TextBox 7">
            <a:extLst>
              <a:ext uri="{FF2B5EF4-FFF2-40B4-BE49-F238E27FC236}">
                <a16:creationId xmlns:a16="http://schemas.microsoft.com/office/drawing/2014/main" id="{82417AC2-07D6-707F-DA93-1DB7AE38B6DC}"/>
              </a:ext>
            </a:extLst>
          </p:cNvPr>
          <p:cNvSpPr txBox="1"/>
          <p:nvPr/>
        </p:nvSpPr>
        <p:spPr>
          <a:xfrm>
            <a:off x="3543300" y="1977962"/>
            <a:ext cx="889859" cy="307777"/>
          </a:xfrm>
          <a:prstGeom prst="rect">
            <a:avLst/>
          </a:prstGeom>
          <a:noFill/>
        </p:spPr>
        <p:txBody>
          <a:bodyPr wrap="none" rtlCol="0">
            <a:spAutoFit/>
          </a:bodyPr>
          <a:lstStyle/>
          <a:p>
            <a:r>
              <a:rPr lang="en-US" sz="1400" b="1" dirty="0"/>
              <a:t>Soybean</a:t>
            </a:r>
          </a:p>
        </p:txBody>
      </p:sp>
      <p:sp>
        <p:nvSpPr>
          <p:cNvPr id="9" name="TextBox 8">
            <a:extLst>
              <a:ext uri="{FF2B5EF4-FFF2-40B4-BE49-F238E27FC236}">
                <a16:creationId xmlns:a16="http://schemas.microsoft.com/office/drawing/2014/main" id="{65BEA308-C5CE-3BC7-F361-B217082320B8}"/>
              </a:ext>
            </a:extLst>
          </p:cNvPr>
          <p:cNvSpPr txBox="1"/>
          <p:nvPr/>
        </p:nvSpPr>
        <p:spPr>
          <a:xfrm>
            <a:off x="3536564" y="3571118"/>
            <a:ext cx="889859" cy="307777"/>
          </a:xfrm>
          <a:prstGeom prst="rect">
            <a:avLst/>
          </a:prstGeom>
          <a:noFill/>
        </p:spPr>
        <p:txBody>
          <a:bodyPr wrap="none" rtlCol="0">
            <a:spAutoFit/>
          </a:bodyPr>
          <a:lstStyle/>
          <a:p>
            <a:r>
              <a:rPr lang="en-US" sz="1400" b="1" dirty="0"/>
              <a:t>Soybean</a:t>
            </a:r>
          </a:p>
        </p:txBody>
      </p:sp>
      <p:sp>
        <p:nvSpPr>
          <p:cNvPr id="10" name="TextBox 9">
            <a:extLst>
              <a:ext uri="{FF2B5EF4-FFF2-40B4-BE49-F238E27FC236}">
                <a16:creationId xmlns:a16="http://schemas.microsoft.com/office/drawing/2014/main" id="{54807EF9-65ED-AE7F-2FF4-39DD34224D03}"/>
              </a:ext>
            </a:extLst>
          </p:cNvPr>
          <p:cNvSpPr txBox="1"/>
          <p:nvPr/>
        </p:nvSpPr>
        <p:spPr>
          <a:xfrm>
            <a:off x="3546089" y="5164274"/>
            <a:ext cx="583814" cy="307777"/>
          </a:xfrm>
          <a:prstGeom prst="rect">
            <a:avLst/>
          </a:prstGeom>
          <a:noFill/>
        </p:spPr>
        <p:txBody>
          <a:bodyPr wrap="none" rtlCol="0">
            <a:spAutoFit/>
          </a:bodyPr>
          <a:lstStyle/>
          <a:p>
            <a:r>
              <a:rPr lang="en-US" sz="1400" b="1" dirty="0"/>
              <a:t>Corn</a:t>
            </a:r>
          </a:p>
        </p:txBody>
      </p:sp>
      <p:sp>
        <p:nvSpPr>
          <p:cNvPr id="11" name="TextBox 10">
            <a:extLst>
              <a:ext uri="{FF2B5EF4-FFF2-40B4-BE49-F238E27FC236}">
                <a16:creationId xmlns:a16="http://schemas.microsoft.com/office/drawing/2014/main" id="{F62F4CA3-61DA-8F64-9999-96B3A23523F6}"/>
              </a:ext>
            </a:extLst>
          </p:cNvPr>
          <p:cNvSpPr txBox="1"/>
          <p:nvPr/>
        </p:nvSpPr>
        <p:spPr>
          <a:xfrm>
            <a:off x="6131661" y="2434900"/>
            <a:ext cx="3088802" cy="523220"/>
          </a:xfrm>
          <a:prstGeom prst="rect">
            <a:avLst/>
          </a:prstGeom>
          <a:noFill/>
        </p:spPr>
        <p:txBody>
          <a:bodyPr wrap="square" rtlCol="0">
            <a:spAutoFit/>
          </a:bodyPr>
          <a:lstStyle/>
          <a:p>
            <a:pPr algn="ctr"/>
            <a:r>
              <a:rPr lang="en-US" sz="1400" b="1" i="1" dirty="0">
                <a:solidFill>
                  <a:srgbClr val="C00000"/>
                </a:solidFill>
              </a:rPr>
              <a:t>Issue with soybean modeled GPP was resolved!</a:t>
            </a:r>
            <a:endParaRPr lang="en-US" sz="1400" i="1" dirty="0">
              <a:solidFill>
                <a:srgbClr val="C00000"/>
              </a:solidFill>
            </a:endParaRPr>
          </a:p>
        </p:txBody>
      </p:sp>
      <p:sp>
        <p:nvSpPr>
          <p:cNvPr id="12" name="TextBox 11">
            <a:extLst>
              <a:ext uri="{FF2B5EF4-FFF2-40B4-BE49-F238E27FC236}">
                <a16:creationId xmlns:a16="http://schemas.microsoft.com/office/drawing/2014/main" id="{F1A34DFB-2ADB-387D-D5D3-67261F52F89C}"/>
              </a:ext>
            </a:extLst>
          </p:cNvPr>
          <p:cNvSpPr txBox="1"/>
          <p:nvPr/>
        </p:nvSpPr>
        <p:spPr>
          <a:xfrm>
            <a:off x="6096000" y="4011264"/>
            <a:ext cx="2800350" cy="523220"/>
          </a:xfrm>
          <a:prstGeom prst="rect">
            <a:avLst/>
          </a:prstGeom>
          <a:noFill/>
        </p:spPr>
        <p:txBody>
          <a:bodyPr wrap="square" rtlCol="0">
            <a:spAutoFit/>
          </a:bodyPr>
          <a:lstStyle/>
          <a:p>
            <a:pPr algn="ctr"/>
            <a:r>
              <a:rPr lang="en-US" sz="1400" b="1" i="1" dirty="0">
                <a:solidFill>
                  <a:srgbClr val="C00000"/>
                </a:solidFill>
              </a:rPr>
              <a:t>Should I look into calibrating cropping fluxes only?</a:t>
            </a:r>
            <a:endParaRPr lang="en-US" sz="1400" i="1" dirty="0">
              <a:solidFill>
                <a:srgbClr val="C00000"/>
              </a:solidFill>
            </a:endParaRPr>
          </a:p>
        </p:txBody>
      </p:sp>
    </p:spTree>
    <p:extLst>
      <p:ext uri="{BB962C8B-B14F-4D97-AF65-F5344CB8AC3E}">
        <p14:creationId xmlns:p14="http://schemas.microsoft.com/office/powerpoint/2010/main" val="32844695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705D7B-68BA-8D66-95C0-F141AA2887CB}"/>
              </a:ext>
            </a:extLst>
          </p:cNvPr>
          <p:cNvPicPr>
            <a:picLocks noChangeAspect="1"/>
          </p:cNvPicPr>
          <p:nvPr/>
        </p:nvPicPr>
        <p:blipFill>
          <a:blip r:embed="rId2"/>
          <a:stretch>
            <a:fillRect/>
          </a:stretch>
        </p:blipFill>
        <p:spPr>
          <a:xfrm>
            <a:off x="2133600" y="66674"/>
            <a:ext cx="9925050" cy="6744765"/>
          </a:xfrm>
          <a:prstGeom prst="rect">
            <a:avLst/>
          </a:prstGeom>
        </p:spPr>
      </p:pic>
      <p:sp>
        <p:nvSpPr>
          <p:cNvPr id="7" name="TextBox 6">
            <a:extLst>
              <a:ext uri="{FF2B5EF4-FFF2-40B4-BE49-F238E27FC236}">
                <a16:creationId xmlns:a16="http://schemas.microsoft.com/office/drawing/2014/main" id="{3CBA4484-B432-A278-2A02-065E8BCA4579}"/>
              </a:ext>
            </a:extLst>
          </p:cNvPr>
          <p:cNvSpPr txBox="1"/>
          <p:nvPr/>
        </p:nvSpPr>
        <p:spPr>
          <a:xfrm>
            <a:off x="3067050" y="1348115"/>
            <a:ext cx="5838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p>
        </p:txBody>
      </p:sp>
      <p:sp>
        <p:nvSpPr>
          <p:cNvPr id="9" name="TextBox 8">
            <a:extLst>
              <a:ext uri="{FF2B5EF4-FFF2-40B4-BE49-F238E27FC236}">
                <a16:creationId xmlns:a16="http://schemas.microsoft.com/office/drawing/2014/main" id="{8D18C2A0-9762-81D7-0333-E7A6A43E000C}"/>
              </a:ext>
            </a:extLst>
          </p:cNvPr>
          <p:cNvSpPr txBox="1"/>
          <p:nvPr/>
        </p:nvSpPr>
        <p:spPr>
          <a:xfrm>
            <a:off x="2780953" y="2561422"/>
            <a:ext cx="123623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Rye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11" name="TextBox 10">
            <a:extLst>
              <a:ext uri="{FF2B5EF4-FFF2-40B4-BE49-F238E27FC236}">
                <a16:creationId xmlns:a16="http://schemas.microsoft.com/office/drawing/2014/main" id="{7BD3E2AD-408D-C436-D086-AC152974164F}"/>
              </a:ext>
            </a:extLst>
          </p:cNvPr>
          <p:cNvSpPr txBox="1"/>
          <p:nvPr/>
        </p:nvSpPr>
        <p:spPr>
          <a:xfrm>
            <a:off x="4017189" y="901839"/>
            <a:ext cx="123623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Rye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13" name="TextBox 12">
            <a:extLst>
              <a:ext uri="{FF2B5EF4-FFF2-40B4-BE49-F238E27FC236}">
                <a16:creationId xmlns:a16="http://schemas.microsoft.com/office/drawing/2014/main" id="{55EA09D0-4F78-7066-BBBE-2BD666BF5668}"/>
              </a:ext>
            </a:extLst>
          </p:cNvPr>
          <p:cNvSpPr txBox="1"/>
          <p:nvPr/>
        </p:nvSpPr>
        <p:spPr>
          <a:xfrm>
            <a:off x="2780953" y="4504522"/>
            <a:ext cx="123623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Clover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-2C</a:t>
            </a:r>
          </a:p>
        </p:txBody>
      </p:sp>
      <p:sp>
        <p:nvSpPr>
          <p:cNvPr id="15" name="TextBox 14">
            <a:extLst>
              <a:ext uri="{FF2B5EF4-FFF2-40B4-BE49-F238E27FC236}">
                <a16:creationId xmlns:a16="http://schemas.microsoft.com/office/drawing/2014/main" id="{7AAE8A9A-3ADA-43B1-5E73-7C2A61D16E53}"/>
              </a:ext>
            </a:extLst>
          </p:cNvPr>
          <p:cNvSpPr txBox="1"/>
          <p:nvPr/>
        </p:nvSpPr>
        <p:spPr>
          <a:xfrm>
            <a:off x="4173125" y="2561422"/>
            <a:ext cx="98283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p>
        </p:txBody>
      </p:sp>
      <p:sp>
        <p:nvSpPr>
          <p:cNvPr id="16" name="TextBox 15">
            <a:extLst>
              <a:ext uri="{FF2B5EF4-FFF2-40B4-BE49-F238E27FC236}">
                <a16:creationId xmlns:a16="http://schemas.microsoft.com/office/drawing/2014/main" id="{9AE125A6-9B25-CA98-6828-6A9D1780A245}"/>
              </a:ext>
            </a:extLst>
          </p:cNvPr>
          <p:cNvSpPr txBox="1"/>
          <p:nvPr/>
        </p:nvSpPr>
        <p:spPr>
          <a:xfrm>
            <a:off x="5287550" y="594062"/>
            <a:ext cx="13047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Winter Wheat</a:t>
            </a:r>
          </a:p>
        </p:txBody>
      </p:sp>
      <p:sp>
        <p:nvSpPr>
          <p:cNvPr id="17" name="TextBox 16">
            <a:extLst>
              <a:ext uri="{FF2B5EF4-FFF2-40B4-BE49-F238E27FC236}">
                <a16:creationId xmlns:a16="http://schemas.microsoft.com/office/drawing/2014/main" id="{E0B3029B-002B-BCBC-EC78-C0AA5D30AE83}"/>
              </a:ext>
            </a:extLst>
          </p:cNvPr>
          <p:cNvSpPr txBox="1"/>
          <p:nvPr/>
        </p:nvSpPr>
        <p:spPr>
          <a:xfrm>
            <a:off x="5275211" y="2491428"/>
            <a:ext cx="1271503"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4-CC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18" name="TextBox 17">
            <a:extLst>
              <a:ext uri="{FF2B5EF4-FFF2-40B4-BE49-F238E27FC236}">
                <a16:creationId xmlns:a16="http://schemas.microsoft.com/office/drawing/2014/main" id="{86097AFF-40A4-9783-905B-AEC1FF3D9B9E}"/>
              </a:ext>
            </a:extLst>
          </p:cNvPr>
          <p:cNvSpPr txBox="1"/>
          <p:nvPr/>
        </p:nvSpPr>
        <p:spPr>
          <a:xfrm>
            <a:off x="6528630" y="678887"/>
            <a:ext cx="1271503"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4-CC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19" name="TextBox 18">
            <a:extLst>
              <a:ext uri="{FF2B5EF4-FFF2-40B4-BE49-F238E27FC236}">
                <a16:creationId xmlns:a16="http://schemas.microsoft.com/office/drawing/2014/main" id="{1FF2A123-87D4-E449-8DE1-07E7A61E8384}"/>
              </a:ext>
            </a:extLst>
          </p:cNvPr>
          <p:cNvSpPr txBox="1"/>
          <p:nvPr/>
        </p:nvSpPr>
        <p:spPr>
          <a:xfrm>
            <a:off x="6872474" y="3275111"/>
            <a:ext cx="5838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p>
        </p:txBody>
      </p:sp>
      <p:sp>
        <p:nvSpPr>
          <p:cNvPr id="20" name="TextBox 19">
            <a:extLst>
              <a:ext uri="{FF2B5EF4-FFF2-40B4-BE49-F238E27FC236}">
                <a16:creationId xmlns:a16="http://schemas.microsoft.com/office/drawing/2014/main" id="{6BC98B51-08F4-334E-891F-2C0D7FEF4F0F}"/>
              </a:ext>
            </a:extLst>
          </p:cNvPr>
          <p:cNvSpPr txBox="1"/>
          <p:nvPr/>
        </p:nvSpPr>
        <p:spPr>
          <a:xfrm>
            <a:off x="6546263" y="4437065"/>
            <a:ext cx="123623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Rye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22" name="TextBox 21">
            <a:extLst>
              <a:ext uri="{FF2B5EF4-FFF2-40B4-BE49-F238E27FC236}">
                <a16:creationId xmlns:a16="http://schemas.microsoft.com/office/drawing/2014/main" id="{D3048E93-4AED-1BD7-6A71-88D98F42541D}"/>
              </a:ext>
            </a:extLst>
          </p:cNvPr>
          <p:cNvSpPr txBox="1"/>
          <p:nvPr/>
        </p:nvSpPr>
        <p:spPr>
          <a:xfrm>
            <a:off x="7876128" y="594062"/>
            <a:ext cx="1062494"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Aptos" panose="02110004020202020204"/>
                <a:ea typeface="+mn-ea"/>
                <a:cs typeface="+mn-cs"/>
              </a:rPr>
              <a:t>Trying to find out what may have happened with CC here</a:t>
            </a:r>
            <a:endParaRPr kumimoji="0" lang="en-US" sz="1100" b="0" i="1"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077AF96B-DA28-FE69-3782-3613DD20C011}"/>
              </a:ext>
            </a:extLst>
          </p:cNvPr>
          <p:cNvSpPr txBox="1"/>
          <p:nvPr/>
        </p:nvSpPr>
        <p:spPr>
          <a:xfrm>
            <a:off x="7915958" y="2561422"/>
            <a:ext cx="98283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p>
        </p:txBody>
      </p:sp>
      <p:sp>
        <p:nvSpPr>
          <p:cNvPr id="24" name="TextBox 23">
            <a:extLst>
              <a:ext uri="{FF2B5EF4-FFF2-40B4-BE49-F238E27FC236}">
                <a16:creationId xmlns:a16="http://schemas.microsoft.com/office/drawing/2014/main" id="{6AB71E93-2BBE-6EDB-9C9B-AB6293874A1B}"/>
              </a:ext>
            </a:extLst>
          </p:cNvPr>
          <p:cNvSpPr txBox="1"/>
          <p:nvPr/>
        </p:nvSpPr>
        <p:spPr>
          <a:xfrm>
            <a:off x="9041213" y="576574"/>
            <a:ext cx="13047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Winter Wheat</a:t>
            </a:r>
          </a:p>
        </p:txBody>
      </p:sp>
      <p:sp>
        <p:nvSpPr>
          <p:cNvPr id="25" name="TextBox 24">
            <a:extLst>
              <a:ext uri="{FF2B5EF4-FFF2-40B4-BE49-F238E27FC236}">
                <a16:creationId xmlns:a16="http://schemas.microsoft.com/office/drawing/2014/main" id="{CD0565DE-E23E-E29E-FE39-4D441EB58B8B}"/>
              </a:ext>
            </a:extLst>
          </p:cNvPr>
          <p:cNvSpPr txBox="1"/>
          <p:nvPr/>
        </p:nvSpPr>
        <p:spPr>
          <a:xfrm>
            <a:off x="9052573" y="2415228"/>
            <a:ext cx="1271503"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rPr>
              <a:t>4-CC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Max biomass =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winterkill = -15C</a:t>
            </a:r>
          </a:p>
        </p:txBody>
      </p:sp>
      <p:sp>
        <p:nvSpPr>
          <p:cNvPr id="27" name="TextBox 26">
            <a:extLst>
              <a:ext uri="{FF2B5EF4-FFF2-40B4-BE49-F238E27FC236}">
                <a16:creationId xmlns:a16="http://schemas.microsoft.com/office/drawing/2014/main" id="{472A74B4-0272-0FA5-DBAC-E07F4CC7C02E}"/>
              </a:ext>
            </a:extLst>
          </p:cNvPr>
          <p:cNvSpPr txBox="1"/>
          <p:nvPr/>
        </p:nvSpPr>
        <p:spPr>
          <a:xfrm>
            <a:off x="0" y="0"/>
            <a:ext cx="21256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ptos" panose="02110004020202020204"/>
                <a:ea typeface="+mn-ea"/>
                <a:cs typeface="+mn-cs"/>
              </a:rPr>
              <a:t>Diverse rotation:</a:t>
            </a:r>
            <a:endPar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67949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705D7B-68BA-8D66-95C0-F141AA2887CB}"/>
              </a:ext>
            </a:extLst>
          </p:cNvPr>
          <p:cNvPicPr>
            <a:picLocks noChangeAspect="1"/>
          </p:cNvPicPr>
          <p:nvPr/>
        </p:nvPicPr>
        <p:blipFill>
          <a:blip r:embed="rId2"/>
          <a:stretch>
            <a:fillRect/>
          </a:stretch>
        </p:blipFill>
        <p:spPr>
          <a:xfrm>
            <a:off x="2133600" y="66674"/>
            <a:ext cx="9925050" cy="6744765"/>
          </a:xfrm>
          <a:prstGeom prst="rect">
            <a:avLst/>
          </a:prstGeom>
        </p:spPr>
      </p:pic>
      <p:sp>
        <p:nvSpPr>
          <p:cNvPr id="7" name="TextBox 6">
            <a:extLst>
              <a:ext uri="{FF2B5EF4-FFF2-40B4-BE49-F238E27FC236}">
                <a16:creationId xmlns:a16="http://schemas.microsoft.com/office/drawing/2014/main" id="{3CBA4484-B432-A278-2A02-065E8BCA4579}"/>
              </a:ext>
            </a:extLst>
          </p:cNvPr>
          <p:cNvSpPr txBox="1"/>
          <p:nvPr/>
        </p:nvSpPr>
        <p:spPr>
          <a:xfrm>
            <a:off x="3067050" y="1348115"/>
            <a:ext cx="583814" cy="307777"/>
          </a:xfrm>
          <a:prstGeom prst="rect">
            <a:avLst/>
          </a:prstGeom>
          <a:noFill/>
        </p:spPr>
        <p:txBody>
          <a:bodyPr wrap="none" rtlCol="0">
            <a:spAutoFit/>
          </a:bodyPr>
          <a:lstStyle/>
          <a:p>
            <a:r>
              <a:rPr lang="en-US" sz="1400" b="1" dirty="0"/>
              <a:t>Corn</a:t>
            </a:r>
          </a:p>
        </p:txBody>
      </p:sp>
      <p:sp>
        <p:nvSpPr>
          <p:cNvPr id="9" name="TextBox 8">
            <a:extLst>
              <a:ext uri="{FF2B5EF4-FFF2-40B4-BE49-F238E27FC236}">
                <a16:creationId xmlns:a16="http://schemas.microsoft.com/office/drawing/2014/main" id="{8D18C2A0-9762-81D7-0333-E7A6A43E000C}"/>
              </a:ext>
            </a:extLst>
          </p:cNvPr>
          <p:cNvSpPr txBox="1"/>
          <p:nvPr/>
        </p:nvSpPr>
        <p:spPr>
          <a:xfrm>
            <a:off x="2780953" y="2561422"/>
            <a:ext cx="1236236" cy="600164"/>
          </a:xfrm>
          <a:prstGeom prst="rect">
            <a:avLst/>
          </a:prstGeom>
          <a:noFill/>
        </p:spPr>
        <p:txBody>
          <a:bodyPr wrap="none" rtlCol="0">
            <a:spAutoFit/>
          </a:bodyPr>
          <a:lstStyle/>
          <a:p>
            <a:pPr algn="ctr"/>
            <a:r>
              <a:rPr lang="en-US" sz="1100" b="1" dirty="0"/>
              <a:t>Rye</a:t>
            </a:r>
          </a:p>
          <a:p>
            <a:pPr algn="ctr"/>
            <a:r>
              <a:rPr lang="en-US" sz="1100" dirty="0"/>
              <a:t>Max biomass = 1</a:t>
            </a:r>
          </a:p>
          <a:p>
            <a:pPr algn="ctr"/>
            <a:r>
              <a:rPr lang="en-US" sz="1100" dirty="0"/>
              <a:t>winterkill = -15C</a:t>
            </a:r>
          </a:p>
        </p:txBody>
      </p:sp>
      <p:sp>
        <p:nvSpPr>
          <p:cNvPr id="11" name="TextBox 10">
            <a:extLst>
              <a:ext uri="{FF2B5EF4-FFF2-40B4-BE49-F238E27FC236}">
                <a16:creationId xmlns:a16="http://schemas.microsoft.com/office/drawing/2014/main" id="{7BD3E2AD-408D-C436-D086-AC152974164F}"/>
              </a:ext>
            </a:extLst>
          </p:cNvPr>
          <p:cNvSpPr txBox="1"/>
          <p:nvPr/>
        </p:nvSpPr>
        <p:spPr>
          <a:xfrm>
            <a:off x="4017189" y="901839"/>
            <a:ext cx="1236236" cy="600164"/>
          </a:xfrm>
          <a:prstGeom prst="rect">
            <a:avLst/>
          </a:prstGeom>
          <a:noFill/>
        </p:spPr>
        <p:txBody>
          <a:bodyPr wrap="none" rtlCol="0">
            <a:spAutoFit/>
          </a:bodyPr>
          <a:lstStyle/>
          <a:p>
            <a:pPr algn="ctr"/>
            <a:r>
              <a:rPr lang="en-US" sz="1100" b="1" dirty="0"/>
              <a:t>Rye</a:t>
            </a:r>
          </a:p>
          <a:p>
            <a:pPr algn="ctr"/>
            <a:r>
              <a:rPr lang="en-US" sz="1100" dirty="0"/>
              <a:t>Max biomass = 1</a:t>
            </a:r>
          </a:p>
          <a:p>
            <a:pPr algn="ctr"/>
            <a:r>
              <a:rPr lang="en-US" sz="1100" dirty="0"/>
              <a:t>winterkill = -15C</a:t>
            </a:r>
          </a:p>
        </p:txBody>
      </p:sp>
      <p:sp>
        <p:nvSpPr>
          <p:cNvPr id="13" name="TextBox 12">
            <a:extLst>
              <a:ext uri="{FF2B5EF4-FFF2-40B4-BE49-F238E27FC236}">
                <a16:creationId xmlns:a16="http://schemas.microsoft.com/office/drawing/2014/main" id="{55EA09D0-4F78-7066-BBBE-2BD666BF5668}"/>
              </a:ext>
            </a:extLst>
          </p:cNvPr>
          <p:cNvSpPr txBox="1"/>
          <p:nvPr/>
        </p:nvSpPr>
        <p:spPr>
          <a:xfrm>
            <a:off x="2780953" y="4504522"/>
            <a:ext cx="1236236" cy="600164"/>
          </a:xfrm>
          <a:prstGeom prst="rect">
            <a:avLst/>
          </a:prstGeom>
          <a:noFill/>
        </p:spPr>
        <p:txBody>
          <a:bodyPr wrap="none" rtlCol="0">
            <a:spAutoFit/>
          </a:bodyPr>
          <a:lstStyle/>
          <a:p>
            <a:pPr algn="ctr"/>
            <a:r>
              <a:rPr lang="en-US" sz="1100" b="1" dirty="0"/>
              <a:t>Clover</a:t>
            </a:r>
          </a:p>
          <a:p>
            <a:pPr algn="ctr"/>
            <a:r>
              <a:rPr lang="en-US" sz="1100" dirty="0"/>
              <a:t>Max biomass = 1</a:t>
            </a:r>
          </a:p>
          <a:p>
            <a:pPr algn="ctr"/>
            <a:r>
              <a:rPr lang="en-US" sz="1100" dirty="0"/>
              <a:t>winterkill = -2C</a:t>
            </a:r>
          </a:p>
        </p:txBody>
      </p:sp>
      <p:sp>
        <p:nvSpPr>
          <p:cNvPr id="15" name="TextBox 14">
            <a:extLst>
              <a:ext uri="{FF2B5EF4-FFF2-40B4-BE49-F238E27FC236}">
                <a16:creationId xmlns:a16="http://schemas.microsoft.com/office/drawing/2014/main" id="{7AAE8A9A-3ADA-43B1-5E73-7C2A61D16E53}"/>
              </a:ext>
            </a:extLst>
          </p:cNvPr>
          <p:cNvSpPr txBox="1"/>
          <p:nvPr/>
        </p:nvSpPr>
        <p:spPr>
          <a:xfrm>
            <a:off x="4173125" y="2561422"/>
            <a:ext cx="982833" cy="307777"/>
          </a:xfrm>
          <a:prstGeom prst="rect">
            <a:avLst/>
          </a:prstGeom>
          <a:noFill/>
        </p:spPr>
        <p:txBody>
          <a:bodyPr wrap="none" rtlCol="0">
            <a:spAutoFit/>
          </a:bodyPr>
          <a:lstStyle/>
          <a:p>
            <a:r>
              <a:rPr lang="en-US" sz="1400" b="1" dirty="0"/>
              <a:t>Soybeans</a:t>
            </a:r>
          </a:p>
        </p:txBody>
      </p:sp>
      <p:sp>
        <p:nvSpPr>
          <p:cNvPr id="16" name="TextBox 15">
            <a:extLst>
              <a:ext uri="{FF2B5EF4-FFF2-40B4-BE49-F238E27FC236}">
                <a16:creationId xmlns:a16="http://schemas.microsoft.com/office/drawing/2014/main" id="{9AE125A6-9B25-CA98-6828-6A9D1780A245}"/>
              </a:ext>
            </a:extLst>
          </p:cNvPr>
          <p:cNvSpPr txBox="1"/>
          <p:nvPr/>
        </p:nvSpPr>
        <p:spPr>
          <a:xfrm>
            <a:off x="5287550" y="594062"/>
            <a:ext cx="1304716" cy="307777"/>
          </a:xfrm>
          <a:prstGeom prst="rect">
            <a:avLst/>
          </a:prstGeom>
          <a:noFill/>
        </p:spPr>
        <p:txBody>
          <a:bodyPr wrap="none" rtlCol="0">
            <a:spAutoFit/>
          </a:bodyPr>
          <a:lstStyle/>
          <a:p>
            <a:r>
              <a:rPr lang="en-US" sz="1400" b="1" dirty="0"/>
              <a:t>Winter Wheat</a:t>
            </a:r>
          </a:p>
        </p:txBody>
      </p:sp>
      <p:sp>
        <p:nvSpPr>
          <p:cNvPr id="17" name="TextBox 16">
            <a:extLst>
              <a:ext uri="{FF2B5EF4-FFF2-40B4-BE49-F238E27FC236}">
                <a16:creationId xmlns:a16="http://schemas.microsoft.com/office/drawing/2014/main" id="{E0B3029B-002B-BCBC-EC78-C0AA5D30AE83}"/>
              </a:ext>
            </a:extLst>
          </p:cNvPr>
          <p:cNvSpPr txBox="1"/>
          <p:nvPr/>
        </p:nvSpPr>
        <p:spPr>
          <a:xfrm>
            <a:off x="5275211" y="2491428"/>
            <a:ext cx="1271503" cy="600164"/>
          </a:xfrm>
          <a:prstGeom prst="rect">
            <a:avLst/>
          </a:prstGeom>
          <a:noFill/>
        </p:spPr>
        <p:txBody>
          <a:bodyPr wrap="none" rtlCol="0">
            <a:spAutoFit/>
          </a:bodyPr>
          <a:lstStyle/>
          <a:p>
            <a:pPr algn="ctr"/>
            <a:r>
              <a:rPr lang="en-US" sz="1100" b="1" dirty="0"/>
              <a:t>4-CC</a:t>
            </a:r>
          </a:p>
          <a:p>
            <a:pPr algn="ctr"/>
            <a:r>
              <a:rPr lang="en-US" sz="1100" dirty="0"/>
              <a:t>Max biomass = 20</a:t>
            </a:r>
          </a:p>
          <a:p>
            <a:pPr algn="ctr"/>
            <a:r>
              <a:rPr lang="en-US" sz="1100" dirty="0"/>
              <a:t>winterkill = -15C</a:t>
            </a:r>
          </a:p>
        </p:txBody>
      </p:sp>
      <p:sp>
        <p:nvSpPr>
          <p:cNvPr id="18" name="TextBox 17">
            <a:extLst>
              <a:ext uri="{FF2B5EF4-FFF2-40B4-BE49-F238E27FC236}">
                <a16:creationId xmlns:a16="http://schemas.microsoft.com/office/drawing/2014/main" id="{86097AFF-40A4-9783-905B-AEC1FF3D9B9E}"/>
              </a:ext>
            </a:extLst>
          </p:cNvPr>
          <p:cNvSpPr txBox="1"/>
          <p:nvPr/>
        </p:nvSpPr>
        <p:spPr>
          <a:xfrm>
            <a:off x="6528630" y="678887"/>
            <a:ext cx="1271503" cy="600164"/>
          </a:xfrm>
          <a:prstGeom prst="rect">
            <a:avLst/>
          </a:prstGeom>
          <a:noFill/>
        </p:spPr>
        <p:txBody>
          <a:bodyPr wrap="none" rtlCol="0">
            <a:spAutoFit/>
          </a:bodyPr>
          <a:lstStyle/>
          <a:p>
            <a:pPr algn="ctr"/>
            <a:r>
              <a:rPr lang="en-US" sz="1100" b="1" dirty="0"/>
              <a:t>4-CC</a:t>
            </a:r>
          </a:p>
          <a:p>
            <a:pPr algn="ctr"/>
            <a:r>
              <a:rPr lang="en-US" sz="1100" dirty="0"/>
              <a:t>Max biomass = 20</a:t>
            </a:r>
          </a:p>
          <a:p>
            <a:pPr algn="ctr"/>
            <a:r>
              <a:rPr lang="en-US" sz="1100" dirty="0"/>
              <a:t>winterkill = -15C</a:t>
            </a:r>
          </a:p>
        </p:txBody>
      </p:sp>
      <p:sp>
        <p:nvSpPr>
          <p:cNvPr id="19" name="TextBox 18">
            <a:extLst>
              <a:ext uri="{FF2B5EF4-FFF2-40B4-BE49-F238E27FC236}">
                <a16:creationId xmlns:a16="http://schemas.microsoft.com/office/drawing/2014/main" id="{1FF2A123-87D4-E449-8DE1-07E7A61E8384}"/>
              </a:ext>
            </a:extLst>
          </p:cNvPr>
          <p:cNvSpPr txBox="1"/>
          <p:nvPr/>
        </p:nvSpPr>
        <p:spPr>
          <a:xfrm>
            <a:off x="6872474" y="3275111"/>
            <a:ext cx="583814" cy="307777"/>
          </a:xfrm>
          <a:prstGeom prst="rect">
            <a:avLst/>
          </a:prstGeom>
          <a:noFill/>
        </p:spPr>
        <p:txBody>
          <a:bodyPr wrap="none" rtlCol="0">
            <a:spAutoFit/>
          </a:bodyPr>
          <a:lstStyle/>
          <a:p>
            <a:r>
              <a:rPr lang="en-US" sz="1400" b="1" dirty="0"/>
              <a:t>Corn</a:t>
            </a:r>
          </a:p>
        </p:txBody>
      </p:sp>
      <p:sp>
        <p:nvSpPr>
          <p:cNvPr id="20" name="TextBox 19">
            <a:extLst>
              <a:ext uri="{FF2B5EF4-FFF2-40B4-BE49-F238E27FC236}">
                <a16:creationId xmlns:a16="http://schemas.microsoft.com/office/drawing/2014/main" id="{6BC98B51-08F4-334E-891F-2C0D7FEF4F0F}"/>
              </a:ext>
            </a:extLst>
          </p:cNvPr>
          <p:cNvSpPr txBox="1"/>
          <p:nvPr/>
        </p:nvSpPr>
        <p:spPr>
          <a:xfrm>
            <a:off x="6546263" y="4437065"/>
            <a:ext cx="1236236" cy="600164"/>
          </a:xfrm>
          <a:prstGeom prst="rect">
            <a:avLst/>
          </a:prstGeom>
          <a:noFill/>
        </p:spPr>
        <p:txBody>
          <a:bodyPr wrap="none" rtlCol="0">
            <a:spAutoFit/>
          </a:bodyPr>
          <a:lstStyle/>
          <a:p>
            <a:pPr algn="ctr"/>
            <a:r>
              <a:rPr lang="en-US" sz="1100" b="1" dirty="0"/>
              <a:t>Rye</a:t>
            </a:r>
          </a:p>
          <a:p>
            <a:pPr algn="ctr"/>
            <a:r>
              <a:rPr lang="en-US" sz="1100" dirty="0"/>
              <a:t>Max biomass = 1</a:t>
            </a:r>
          </a:p>
          <a:p>
            <a:pPr algn="ctr"/>
            <a:r>
              <a:rPr lang="en-US" sz="1100" dirty="0"/>
              <a:t>winterkill = -15C</a:t>
            </a:r>
          </a:p>
        </p:txBody>
      </p:sp>
      <p:sp>
        <p:nvSpPr>
          <p:cNvPr id="21" name="TextBox 20">
            <a:extLst>
              <a:ext uri="{FF2B5EF4-FFF2-40B4-BE49-F238E27FC236}">
                <a16:creationId xmlns:a16="http://schemas.microsoft.com/office/drawing/2014/main" id="{141F0894-2E0E-95B8-58BE-9F6D4E782C48}"/>
              </a:ext>
            </a:extLst>
          </p:cNvPr>
          <p:cNvSpPr txBox="1"/>
          <p:nvPr/>
        </p:nvSpPr>
        <p:spPr>
          <a:xfrm>
            <a:off x="6528629" y="5087652"/>
            <a:ext cx="1271503" cy="830997"/>
          </a:xfrm>
          <a:prstGeom prst="rect">
            <a:avLst/>
          </a:prstGeom>
          <a:noFill/>
        </p:spPr>
        <p:txBody>
          <a:bodyPr wrap="square" rtlCol="0">
            <a:spAutoFit/>
          </a:bodyPr>
          <a:lstStyle/>
          <a:p>
            <a:pPr algn="ctr"/>
            <a:r>
              <a:rPr lang="en-US" sz="1200" b="1" i="1" dirty="0">
                <a:solidFill>
                  <a:srgbClr val="C00000"/>
                </a:solidFill>
              </a:rPr>
              <a:t>Seems like DNDC does not report metrics for a 4</a:t>
            </a:r>
            <a:r>
              <a:rPr lang="en-US" sz="1200" b="1" i="1" baseline="30000" dirty="0">
                <a:solidFill>
                  <a:srgbClr val="C00000"/>
                </a:solidFill>
              </a:rPr>
              <a:t>th</a:t>
            </a:r>
            <a:r>
              <a:rPr lang="en-US" sz="1200" b="1" i="1" dirty="0">
                <a:solidFill>
                  <a:srgbClr val="C00000"/>
                </a:solidFill>
              </a:rPr>
              <a:t> crop?</a:t>
            </a:r>
            <a:endParaRPr lang="en-US" sz="1200" i="1" dirty="0">
              <a:solidFill>
                <a:srgbClr val="C00000"/>
              </a:solidFill>
            </a:endParaRPr>
          </a:p>
        </p:txBody>
      </p:sp>
      <p:sp>
        <p:nvSpPr>
          <p:cNvPr id="22" name="TextBox 21">
            <a:extLst>
              <a:ext uri="{FF2B5EF4-FFF2-40B4-BE49-F238E27FC236}">
                <a16:creationId xmlns:a16="http://schemas.microsoft.com/office/drawing/2014/main" id="{D3048E93-4AED-1BD7-6A71-88D98F42541D}"/>
              </a:ext>
            </a:extLst>
          </p:cNvPr>
          <p:cNvSpPr txBox="1"/>
          <p:nvPr/>
        </p:nvSpPr>
        <p:spPr>
          <a:xfrm>
            <a:off x="7876128" y="594062"/>
            <a:ext cx="1062494" cy="938719"/>
          </a:xfrm>
          <a:prstGeom prst="rect">
            <a:avLst/>
          </a:prstGeom>
          <a:noFill/>
        </p:spPr>
        <p:txBody>
          <a:bodyPr wrap="square" rtlCol="0">
            <a:spAutoFit/>
          </a:bodyPr>
          <a:lstStyle/>
          <a:p>
            <a:pPr algn="ctr"/>
            <a:r>
              <a:rPr lang="en-US" sz="1100" b="1" i="1" dirty="0"/>
              <a:t>Trying to find out what may have happened with CC here</a:t>
            </a:r>
            <a:endParaRPr lang="en-US" sz="1100" i="1" dirty="0"/>
          </a:p>
        </p:txBody>
      </p:sp>
      <p:sp>
        <p:nvSpPr>
          <p:cNvPr id="23" name="TextBox 22">
            <a:extLst>
              <a:ext uri="{FF2B5EF4-FFF2-40B4-BE49-F238E27FC236}">
                <a16:creationId xmlns:a16="http://schemas.microsoft.com/office/drawing/2014/main" id="{077AF96B-DA28-FE69-3782-3613DD20C011}"/>
              </a:ext>
            </a:extLst>
          </p:cNvPr>
          <p:cNvSpPr txBox="1"/>
          <p:nvPr/>
        </p:nvSpPr>
        <p:spPr>
          <a:xfrm>
            <a:off x="7915958" y="2561422"/>
            <a:ext cx="982833" cy="307777"/>
          </a:xfrm>
          <a:prstGeom prst="rect">
            <a:avLst/>
          </a:prstGeom>
          <a:noFill/>
        </p:spPr>
        <p:txBody>
          <a:bodyPr wrap="none" rtlCol="0">
            <a:spAutoFit/>
          </a:bodyPr>
          <a:lstStyle/>
          <a:p>
            <a:r>
              <a:rPr lang="en-US" sz="1400" b="1" dirty="0"/>
              <a:t>Soybeans</a:t>
            </a:r>
          </a:p>
        </p:txBody>
      </p:sp>
      <p:sp>
        <p:nvSpPr>
          <p:cNvPr id="24" name="TextBox 23">
            <a:extLst>
              <a:ext uri="{FF2B5EF4-FFF2-40B4-BE49-F238E27FC236}">
                <a16:creationId xmlns:a16="http://schemas.microsoft.com/office/drawing/2014/main" id="{6AB71E93-2BBE-6EDB-9C9B-AB6293874A1B}"/>
              </a:ext>
            </a:extLst>
          </p:cNvPr>
          <p:cNvSpPr txBox="1"/>
          <p:nvPr/>
        </p:nvSpPr>
        <p:spPr>
          <a:xfrm>
            <a:off x="9041213" y="576574"/>
            <a:ext cx="1304716" cy="307777"/>
          </a:xfrm>
          <a:prstGeom prst="rect">
            <a:avLst/>
          </a:prstGeom>
          <a:noFill/>
        </p:spPr>
        <p:txBody>
          <a:bodyPr wrap="none" rtlCol="0">
            <a:spAutoFit/>
          </a:bodyPr>
          <a:lstStyle/>
          <a:p>
            <a:r>
              <a:rPr lang="en-US" sz="1400" b="1" dirty="0"/>
              <a:t>Winter Wheat</a:t>
            </a:r>
          </a:p>
        </p:txBody>
      </p:sp>
      <p:sp>
        <p:nvSpPr>
          <p:cNvPr id="25" name="TextBox 24">
            <a:extLst>
              <a:ext uri="{FF2B5EF4-FFF2-40B4-BE49-F238E27FC236}">
                <a16:creationId xmlns:a16="http://schemas.microsoft.com/office/drawing/2014/main" id="{CD0565DE-E23E-E29E-FE39-4D441EB58B8B}"/>
              </a:ext>
            </a:extLst>
          </p:cNvPr>
          <p:cNvSpPr txBox="1"/>
          <p:nvPr/>
        </p:nvSpPr>
        <p:spPr>
          <a:xfrm>
            <a:off x="9052573" y="2415228"/>
            <a:ext cx="1271503" cy="600164"/>
          </a:xfrm>
          <a:prstGeom prst="rect">
            <a:avLst/>
          </a:prstGeom>
          <a:noFill/>
        </p:spPr>
        <p:txBody>
          <a:bodyPr wrap="none" rtlCol="0">
            <a:spAutoFit/>
          </a:bodyPr>
          <a:lstStyle/>
          <a:p>
            <a:pPr algn="ctr"/>
            <a:r>
              <a:rPr lang="en-US" sz="1100" b="1" dirty="0"/>
              <a:t>4-CC</a:t>
            </a:r>
          </a:p>
          <a:p>
            <a:pPr algn="ctr"/>
            <a:r>
              <a:rPr lang="en-US" sz="1100" dirty="0"/>
              <a:t>Max biomass = 20</a:t>
            </a:r>
          </a:p>
          <a:p>
            <a:pPr algn="ctr"/>
            <a:r>
              <a:rPr lang="en-US" sz="1100" dirty="0"/>
              <a:t>winterkill = -15C</a:t>
            </a:r>
          </a:p>
        </p:txBody>
      </p:sp>
      <p:sp>
        <p:nvSpPr>
          <p:cNvPr id="26" name="TextBox 25">
            <a:extLst>
              <a:ext uri="{FF2B5EF4-FFF2-40B4-BE49-F238E27FC236}">
                <a16:creationId xmlns:a16="http://schemas.microsoft.com/office/drawing/2014/main" id="{CFD5781C-D6CA-32D9-1693-91F37FB4ECDB}"/>
              </a:ext>
            </a:extLst>
          </p:cNvPr>
          <p:cNvSpPr txBox="1"/>
          <p:nvPr/>
        </p:nvSpPr>
        <p:spPr>
          <a:xfrm>
            <a:off x="1062823" y="4594062"/>
            <a:ext cx="1271503" cy="1200329"/>
          </a:xfrm>
          <a:prstGeom prst="rect">
            <a:avLst/>
          </a:prstGeom>
          <a:noFill/>
        </p:spPr>
        <p:txBody>
          <a:bodyPr wrap="square" rtlCol="0">
            <a:spAutoFit/>
          </a:bodyPr>
          <a:lstStyle/>
          <a:p>
            <a:pPr algn="ctr"/>
            <a:r>
              <a:rPr lang="en-US" sz="1200" b="1" i="1" dirty="0">
                <a:solidFill>
                  <a:srgbClr val="C00000"/>
                </a:solidFill>
              </a:rPr>
              <a:t>Should the max biomass be higher, and try to introduce other constraints?</a:t>
            </a:r>
            <a:endParaRPr lang="en-US" sz="1200" i="1" dirty="0">
              <a:solidFill>
                <a:srgbClr val="C00000"/>
              </a:solidFill>
            </a:endParaRPr>
          </a:p>
        </p:txBody>
      </p:sp>
      <p:sp>
        <p:nvSpPr>
          <p:cNvPr id="27" name="TextBox 26">
            <a:extLst>
              <a:ext uri="{FF2B5EF4-FFF2-40B4-BE49-F238E27FC236}">
                <a16:creationId xmlns:a16="http://schemas.microsoft.com/office/drawing/2014/main" id="{472A74B4-0272-0FA5-DBAC-E07F4CC7C02E}"/>
              </a:ext>
            </a:extLst>
          </p:cNvPr>
          <p:cNvSpPr txBox="1"/>
          <p:nvPr/>
        </p:nvSpPr>
        <p:spPr>
          <a:xfrm>
            <a:off x="0" y="0"/>
            <a:ext cx="2125647" cy="400110"/>
          </a:xfrm>
          <a:prstGeom prst="rect">
            <a:avLst/>
          </a:prstGeom>
          <a:noFill/>
        </p:spPr>
        <p:txBody>
          <a:bodyPr wrap="none" rtlCol="0">
            <a:spAutoFit/>
          </a:bodyPr>
          <a:lstStyle/>
          <a:p>
            <a:r>
              <a:rPr lang="en-US" sz="2000" b="1" dirty="0">
                <a:solidFill>
                  <a:srgbClr val="C00000"/>
                </a:solidFill>
              </a:rPr>
              <a:t>Diverse rotation:</a:t>
            </a:r>
            <a:endParaRPr lang="en-US" sz="2800" b="1" dirty="0">
              <a:solidFill>
                <a:srgbClr val="C00000"/>
              </a:solidFill>
            </a:endParaRPr>
          </a:p>
        </p:txBody>
      </p:sp>
    </p:spTree>
    <p:extLst>
      <p:ext uri="{BB962C8B-B14F-4D97-AF65-F5344CB8AC3E}">
        <p14:creationId xmlns:p14="http://schemas.microsoft.com/office/powerpoint/2010/main" val="25627506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7E1DE-7C5C-19C3-D203-3D4229AA3950}"/>
              </a:ext>
            </a:extLst>
          </p:cNvPr>
          <p:cNvPicPr>
            <a:picLocks noChangeAspect="1"/>
          </p:cNvPicPr>
          <p:nvPr/>
        </p:nvPicPr>
        <p:blipFill>
          <a:blip r:embed="rId2"/>
          <a:srcRect b="34722"/>
          <a:stretch/>
        </p:blipFill>
        <p:spPr>
          <a:xfrm>
            <a:off x="1562317" y="0"/>
            <a:ext cx="7953157" cy="6821708"/>
          </a:xfrm>
          <a:prstGeom prst="rect">
            <a:avLst/>
          </a:prstGeom>
        </p:spPr>
      </p:pic>
      <p:sp>
        <p:nvSpPr>
          <p:cNvPr id="5" name="TextBox 4">
            <a:extLst>
              <a:ext uri="{FF2B5EF4-FFF2-40B4-BE49-F238E27FC236}">
                <a16:creationId xmlns:a16="http://schemas.microsoft.com/office/drawing/2014/main" id="{1C340179-91F2-65D5-597A-4B1011324186}"/>
              </a:ext>
            </a:extLst>
          </p:cNvPr>
          <p:cNvSpPr txBox="1"/>
          <p:nvPr/>
        </p:nvSpPr>
        <p:spPr>
          <a:xfrm>
            <a:off x="5915025" y="36292"/>
            <a:ext cx="583814" cy="307777"/>
          </a:xfrm>
          <a:prstGeom prst="rect">
            <a:avLst/>
          </a:prstGeom>
          <a:noFill/>
        </p:spPr>
        <p:txBody>
          <a:bodyPr wrap="none" rtlCol="0">
            <a:spAutoFit/>
          </a:bodyPr>
          <a:lstStyle/>
          <a:p>
            <a:r>
              <a:rPr lang="en-US" sz="1400" b="1" dirty="0"/>
              <a:t>Corn</a:t>
            </a:r>
          </a:p>
        </p:txBody>
      </p:sp>
      <p:sp>
        <p:nvSpPr>
          <p:cNvPr id="6" name="TextBox 5">
            <a:extLst>
              <a:ext uri="{FF2B5EF4-FFF2-40B4-BE49-F238E27FC236}">
                <a16:creationId xmlns:a16="http://schemas.microsoft.com/office/drawing/2014/main" id="{F97B515E-50D9-204F-E8D6-FEB7FEE84009}"/>
              </a:ext>
            </a:extLst>
          </p:cNvPr>
          <p:cNvSpPr txBox="1"/>
          <p:nvPr/>
        </p:nvSpPr>
        <p:spPr>
          <a:xfrm>
            <a:off x="5861466" y="1712692"/>
            <a:ext cx="982833" cy="307777"/>
          </a:xfrm>
          <a:prstGeom prst="rect">
            <a:avLst/>
          </a:prstGeom>
          <a:noFill/>
        </p:spPr>
        <p:txBody>
          <a:bodyPr wrap="none" rtlCol="0">
            <a:spAutoFit/>
          </a:bodyPr>
          <a:lstStyle/>
          <a:p>
            <a:r>
              <a:rPr lang="en-US" sz="1400" b="1" dirty="0"/>
              <a:t>Soybeans</a:t>
            </a:r>
          </a:p>
        </p:txBody>
      </p:sp>
      <p:sp>
        <p:nvSpPr>
          <p:cNvPr id="7" name="TextBox 6">
            <a:extLst>
              <a:ext uri="{FF2B5EF4-FFF2-40B4-BE49-F238E27FC236}">
                <a16:creationId xmlns:a16="http://schemas.microsoft.com/office/drawing/2014/main" id="{B9DE8FD4-1446-6B94-9938-2E9DD6ACC0D2}"/>
              </a:ext>
            </a:extLst>
          </p:cNvPr>
          <p:cNvSpPr txBox="1"/>
          <p:nvPr/>
        </p:nvSpPr>
        <p:spPr>
          <a:xfrm>
            <a:off x="7343775" y="36292"/>
            <a:ext cx="1556836" cy="307777"/>
          </a:xfrm>
          <a:prstGeom prst="rect">
            <a:avLst/>
          </a:prstGeom>
          <a:noFill/>
        </p:spPr>
        <p:txBody>
          <a:bodyPr wrap="none" rtlCol="0">
            <a:spAutoFit/>
          </a:bodyPr>
          <a:lstStyle/>
          <a:p>
            <a:r>
              <a:rPr lang="en-US" sz="1400" b="1" dirty="0"/>
              <a:t>2-way cover crop</a:t>
            </a:r>
          </a:p>
        </p:txBody>
      </p:sp>
      <p:sp>
        <p:nvSpPr>
          <p:cNvPr id="8" name="TextBox 7">
            <a:extLst>
              <a:ext uri="{FF2B5EF4-FFF2-40B4-BE49-F238E27FC236}">
                <a16:creationId xmlns:a16="http://schemas.microsoft.com/office/drawing/2014/main" id="{98B85972-0C3C-D809-AE5A-99BAC8EB50AF}"/>
              </a:ext>
            </a:extLst>
          </p:cNvPr>
          <p:cNvSpPr txBox="1"/>
          <p:nvPr/>
        </p:nvSpPr>
        <p:spPr>
          <a:xfrm>
            <a:off x="3914022" y="1712691"/>
            <a:ext cx="1556836" cy="307777"/>
          </a:xfrm>
          <a:prstGeom prst="rect">
            <a:avLst/>
          </a:prstGeom>
          <a:noFill/>
        </p:spPr>
        <p:txBody>
          <a:bodyPr wrap="none" rtlCol="0">
            <a:spAutoFit/>
          </a:bodyPr>
          <a:lstStyle/>
          <a:p>
            <a:r>
              <a:rPr lang="en-US" sz="1400" b="1" dirty="0"/>
              <a:t>2-way cover crop</a:t>
            </a:r>
          </a:p>
        </p:txBody>
      </p:sp>
      <p:sp>
        <p:nvSpPr>
          <p:cNvPr id="9" name="TextBox 8">
            <a:extLst>
              <a:ext uri="{FF2B5EF4-FFF2-40B4-BE49-F238E27FC236}">
                <a16:creationId xmlns:a16="http://schemas.microsoft.com/office/drawing/2014/main" id="{B0CA7465-10D2-BC7E-002D-FB5B0961338C}"/>
              </a:ext>
            </a:extLst>
          </p:cNvPr>
          <p:cNvSpPr txBox="1"/>
          <p:nvPr/>
        </p:nvSpPr>
        <p:spPr>
          <a:xfrm>
            <a:off x="7431428" y="1722217"/>
            <a:ext cx="1272656" cy="307777"/>
          </a:xfrm>
          <a:prstGeom prst="rect">
            <a:avLst/>
          </a:prstGeom>
          <a:noFill/>
        </p:spPr>
        <p:txBody>
          <a:bodyPr wrap="none" rtlCol="0">
            <a:spAutoFit/>
          </a:bodyPr>
          <a:lstStyle/>
          <a:p>
            <a:r>
              <a:rPr lang="en-US" sz="1400" b="1" dirty="0"/>
              <a:t>Winter wheat</a:t>
            </a:r>
          </a:p>
        </p:txBody>
      </p:sp>
      <p:sp>
        <p:nvSpPr>
          <p:cNvPr id="10" name="TextBox 9">
            <a:extLst>
              <a:ext uri="{FF2B5EF4-FFF2-40B4-BE49-F238E27FC236}">
                <a16:creationId xmlns:a16="http://schemas.microsoft.com/office/drawing/2014/main" id="{08B4082B-28CA-FCD9-9749-CD9CF219FDD1}"/>
              </a:ext>
            </a:extLst>
          </p:cNvPr>
          <p:cNvSpPr txBox="1"/>
          <p:nvPr/>
        </p:nvSpPr>
        <p:spPr>
          <a:xfrm>
            <a:off x="4335803" y="3429000"/>
            <a:ext cx="1272656" cy="307777"/>
          </a:xfrm>
          <a:prstGeom prst="rect">
            <a:avLst/>
          </a:prstGeom>
          <a:noFill/>
        </p:spPr>
        <p:txBody>
          <a:bodyPr wrap="none" rtlCol="0">
            <a:spAutoFit/>
          </a:bodyPr>
          <a:lstStyle/>
          <a:p>
            <a:r>
              <a:rPr lang="en-US" sz="1400" b="1" dirty="0"/>
              <a:t>Winter wheat</a:t>
            </a:r>
          </a:p>
        </p:txBody>
      </p:sp>
      <p:sp>
        <p:nvSpPr>
          <p:cNvPr id="11" name="TextBox 10">
            <a:extLst>
              <a:ext uri="{FF2B5EF4-FFF2-40B4-BE49-F238E27FC236}">
                <a16:creationId xmlns:a16="http://schemas.microsoft.com/office/drawing/2014/main" id="{3F69DDFA-DB5B-E6EE-76B5-7996842CA564}"/>
              </a:ext>
            </a:extLst>
          </p:cNvPr>
          <p:cNvSpPr txBox="1"/>
          <p:nvPr/>
        </p:nvSpPr>
        <p:spPr>
          <a:xfrm>
            <a:off x="6971547" y="3428999"/>
            <a:ext cx="1556836" cy="307777"/>
          </a:xfrm>
          <a:prstGeom prst="rect">
            <a:avLst/>
          </a:prstGeom>
          <a:noFill/>
        </p:spPr>
        <p:txBody>
          <a:bodyPr wrap="none" rtlCol="0">
            <a:spAutoFit/>
          </a:bodyPr>
          <a:lstStyle/>
          <a:p>
            <a:r>
              <a:rPr lang="en-US" sz="1400" b="1" dirty="0"/>
              <a:t>4-way cover crop</a:t>
            </a:r>
          </a:p>
        </p:txBody>
      </p:sp>
      <p:sp>
        <p:nvSpPr>
          <p:cNvPr id="12" name="TextBox 11">
            <a:extLst>
              <a:ext uri="{FF2B5EF4-FFF2-40B4-BE49-F238E27FC236}">
                <a16:creationId xmlns:a16="http://schemas.microsoft.com/office/drawing/2014/main" id="{8C029692-7A2C-90E9-3524-1066C29A9781}"/>
              </a:ext>
            </a:extLst>
          </p:cNvPr>
          <p:cNvSpPr txBox="1"/>
          <p:nvPr/>
        </p:nvSpPr>
        <p:spPr>
          <a:xfrm>
            <a:off x="3713997" y="5141691"/>
            <a:ext cx="1556836" cy="307777"/>
          </a:xfrm>
          <a:prstGeom prst="rect">
            <a:avLst/>
          </a:prstGeom>
          <a:noFill/>
        </p:spPr>
        <p:txBody>
          <a:bodyPr wrap="none" rtlCol="0">
            <a:spAutoFit/>
          </a:bodyPr>
          <a:lstStyle/>
          <a:p>
            <a:r>
              <a:rPr lang="en-US" sz="1400" b="1" dirty="0"/>
              <a:t>4-way cover crop</a:t>
            </a:r>
          </a:p>
        </p:txBody>
      </p:sp>
      <p:sp>
        <p:nvSpPr>
          <p:cNvPr id="13" name="TextBox 12">
            <a:extLst>
              <a:ext uri="{FF2B5EF4-FFF2-40B4-BE49-F238E27FC236}">
                <a16:creationId xmlns:a16="http://schemas.microsoft.com/office/drawing/2014/main" id="{A4F7911E-CE5E-357A-087F-F92C54899282}"/>
              </a:ext>
            </a:extLst>
          </p:cNvPr>
          <p:cNvSpPr txBox="1"/>
          <p:nvPr/>
        </p:nvSpPr>
        <p:spPr>
          <a:xfrm>
            <a:off x="6096000" y="5141691"/>
            <a:ext cx="583814" cy="307777"/>
          </a:xfrm>
          <a:prstGeom prst="rect">
            <a:avLst/>
          </a:prstGeom>
          <a:noFill/>
        </p:spPr>
        <p:txBody>
          <a:bodyPr wrap="none" rtlCol="0">
            <a:spAutoFit/>
          </a:bodyPr>
          <a:lstStyle/>
          <a:p>
            <a:r>
              <a:rPr lang="en-US" sz="1400" b="1" dirty="0"/>
              <a:t>Corn</a:t>
            </a:r>
          </a:p>
        </p:txBody>
      </p:sp>
    </p:spTree>
    <p:extLst>
      <p:ext uri="{BB962C8B-B14F-4D97-AF65-F5344CB8AC3E}">
        <p14:creationId xmlns:p14="http://schemas.microsoft.com/office/powerpoint/2010/main" val="10670507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0" y="1836785"/>
            <a:ext cx="12192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CONVENTIONAL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24/10/2024</a:t>
            </a:r>
          </a:p>
        </p:txBody>
      </p:sp>
    </p:spTree>
    <p:extLst>
      <p:ext uri="{BB962C8B-B14F-4D97-AF65-F5344CB8AC3E}">
        <p14:creationId xmlns:p14="http://schemas.microsoft.com/office/powerpoint/2010/main" val="19737570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AF498-0DA2-B2D0-AB38-7E96E6B14AF3}"/>
              </a:ext>
            </a:extLst>
          </p:cNvPr>
          <p:cNvPicPr>
            <a:picLocks noChangeAspect="1"/>
          </p:cNvPicPr>
          <p:nvPr/>
        </p:nvPicPr>
        <p:blipFill>
          <a:blip r:embed="rId2"/>
          <a:stretch>
            <a:fillRect/>
          </a:stretch>
        </p:blipFill>
        <p:spPr>
          <a:xfrm>
            <a:off x="1611108" y="0"/>
            <a:ext cx="8969784" cy="6858000"/>
          </a:xfrm>
          <a:prstGeom prst="rect">
            <a:avLst/>
          </a:prstGeom>
        </p:spPr>
      </p:pic>
      <p:pic>
        <p:nvPicPr>
          <p:cNvPr id="6" name="Picture 5">
            <a:extLst>
              <a:ext uri="{FF2B5EF4-FFF2-40B4-BE49-F238E27FC236}">
                <a16:creationId xmlns:a16="http://schemas.microsoft.com/office/drawing/2014/main" id="{66B16D03-FF63-8EF3-73D4-40E6B1CC7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971" y="3972783"/>
            <a:ext cx="3166139" cy="266367"/>
          </a:xfrm>
          <a:prstGeom prst="rect">
            <a:avLst/>
          </a:prstGeom>
        </p:spPr>
      </p:pic>
      <p:pic>
        <p:nvPicPr>
          <p:cNvPr id="7" name="Picture 6">
            <a:extLst>
              <a:ext uri="{FF2B5EF4-FFF2-40B4-BE49-F238E27FC236}">
                <a16:creationId xmlns:a16="http://schemas.microsoft.com/office/drawing/2014/main" id="{75DBEFD8-66FA-E4C6-68B5-B8B1BB87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716" y="1631364"/>
            <a:ext cx="3166139" cy="266367"/>
          </a:xfrm>
          <a:prstGeom prst="rect">
            <a:avLst/>
          </a:prstGeom>
        </p:spPr>
      </p:pic>
      <p:pic>
        <p:nvPicPr>
          <p:cNvPr id="8" name="Picture 7">
            <a:extLst>
              <a:ext uri="{FF2B5EF4-FFF2-40B4-BE49-F238E27FC236}">
                <a16:creationId xmlns:a16="http://schemas.microsoft.com/office/drawing/2014/main" id="{A41B8256-FE9C-6B75-8AE2-7ECBB78C94B6}"/>
              </a:ext>
            </a:extLst>
          </p:cNvPr>
          <p:cNvPicPr>
            <a:picLocks noChangeAspect="1"/>
          </p:cNvPicPr>
          <p:nvPr/>
        </p:nvPicPr>
        <p:blipFill>
          <a:blip r:embed="rId4"/>
          <a:stretch>
            <a:fillRect/>
          </a:stretch>
        </p:blipFill>
        <p:spPr>
          <a:xfrm>
            <a:off x="10614866" y="1075938"/>
            <a:ext cx="5890934" cy="4504013"/>
          </a:xfrm>
          <a:prstGeom prst="rect">
            <a:avLst/>
          </a:prstGeom>
        </p:spPr>
      </p:pic>
      <p:pic>
        <p:nvPicPr>
          <p:cNvPr id="9" name="Picture 8">
            <a:extLst>
              <a:ext uri="{FF2B5EF4-FFF2-40B4-BE49-F238E27FC236}">
                <a16:creationId xmlns:a16="http://schemas.microsoft.com/office/drawing/2014/main" id="{9EC34032-6C55-D800-B22A-AFB70D979ACD}"/>
              </a:ext>
            </a:extLst>
          </p:cNvPr>
          <p:cNvPicPr>
            <a:picLocks noChangeAspect="1"/>
          </p:cNvPicPr>
          <p:nvPr/>
        </p:nvPicPr>
        <p:blipFill>
          <a:blip r:embed="rId5"/>
          <a:stretch>
            <a:fillRect/>
          </a:stretch>
        </p:blipFill>
        <p:spPr>
          <a:xfrm>
            <a:off x="-4575129" y="592086"/>
            <a:ext cx="5893779" cy="3647064"/>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F818C754-1494-C8A2-BF21-082D8077E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0928" y="3947383"/>
            <a:ext cx="3435527" cy="571529"/>
          </a:xfrm>
          <a:prstGeom prst="rect">
            <a:avLst/>
          </a:prstGeom>
        </p:spPr>
      </p:pic>
    </p:spTree>
    <p:extLst>
      <p:ext uri="{BB962C8B-B14F-4D97-AF65-F5344CB8AC3E}">
        <p14:creationId xmlns:p14="http://schemas.microsoft.com/office/powerpoint/2010/main" val="518297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3813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631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0" y="1836785"/>
            <a:ext cx="12192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CONVENTIONAL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17/10/2024</a:t>
            </a:r>
          </a:p>
        </p:txBody>
      </p:sp>
    </p:spTree>
    <p:extLst>
      <p:ext uri="{BB962C8B-B14F-4D97-AF65-F5344CB8AC3E}">
        <p14:creationId xmlns:p14="http://schemas.microsoft.com/office/powerpoint/2010/main" val="941147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B96DB6-5DEF-D6BD-FBF4-9AE5DBCD6860}"/>
              </a:ext>
            </a:extLst>
          </p:cNvPr>
          <p:cNvPicPr>
            <a:picLocks noChangeAspect="1"/>
          </p:cNvPicPr>
          <p:nvPr/>
        </p:nvPicPr>
        <p:blipFill>
          <a:blip r:embed="rId2"/>
          <a:srcRect b="21886"/>
          <a:stretch/>
        </p:blipFill>
        <p:spPr>
          <a:xfrm>
            <a:off x="383002" y="515132"/>
            <a:ext cx="6078931" cy="5827736"/>
          </a:xfrm>
          <a:prstGeom prst="rect">
            <a:avLst/>
          </a:prstGeom>
        </p:spPr>
      </p:pic>
      <p:sp>
        <p:nvSpPr>
          <p:cNvPr id="5" name="TextBox 4">
            <a:extLst>
              <a:ext uri="{FF2B5EF4-FFF2-40B4-BE49-F238E27FC236}">
                <a16:creationId xmlns:a16="http://schemas.microsoft.com/office/drawing/2014/main" id="{1B2B9F1D-C2D2-355B-C07F-5E3D9BA125A1}"/>
              </a:ext>
            </a:extLst>
          </p:cNvPr>
          <p:cNvSpPr txBox="1"/>
          <p:nvPr/>
        </p:nvSpPr>
        <p:spPr>
          <a:xfrm>
            <a:off x="3680804" y="506951"/>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6" name="TextBox 5">
            <a:extLst>
              <a:ext uri="{FF2B5EF4-FFF2-40B4-BE49-F238E27FC236}">
                <a16:creationId xmlns:a16="http://schemas.microsoft.com/office/drawing/2014/main" id="{F945C020-B9FF-4858-1610-DCFD2B85798A}"/>
              </a:ext>
            </a:extLst>
          </p:cNvPr>
          <p:cNvSpPr txBox="1"/>
          <p:nvPr/>
        </p:nvSpPr>
        <p:spPr>
          <a:xfrm>
            <a:off x="3680804" y="1946805"/>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7" name="TextBox 6">
            <a:extLst>
              <a:ext uri="{FF2B5EF4-FFF2-40B4-BE49-F238E27FC236}">
                <a16:creationId xmlns:a16="http://schemas.microsoft.com/office/drawing/2014/main" id="{C9E73F58-05E8-9B3B-1074-2A5C444533C9}"/>
              </a:ext>
            </a:extLst>
          </p:cNvPr>
          <p:cNvSpPr txBox="1"/>
          <p:nvPr/>
        </p:nvSpPr>
        <p:spPr>
          <a:xfrm>
            <a:off x="3680804" y="3404077"/>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8" name="TextBox 7">
            <a:extLst>
              <a:ext uri="{FF2B5EF4-FFF2-40B4-BE49-F238E27FC236}">
                <a16:creationId xmlns:a16="http://schemas.microsoft.com/office/drawing/2014/main" id="{BF8F4083-C024-1C6E-CBD6-42244650FB6B}"/>
              </a:ext>
            </a:extLst>
          </p:cNvPr>
          <p:cNvSpPr txBox="1"/>
          <p:nvPr/>
        </p:nvSpPr>
        <p:spPr>
          <a:xfrm>
            <a:off x="3680804" y="4861349"/>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9" name="TextBox 8">
            <a:extLst>
              <a:ext uri="{FF2B5EF4-FFF2-40B4-BE49-F238E27FC236}">
                <a16:creationId xmlns:a16="http://schemas.microsoft.com/office/drawing/2014/main" id="{31727F36-2F03-A498-7A9A-4D3918AA526C}"/>
              </a:ext>
            </a:extLst>
          </p:cNvPr>
          <p:cNvSpPr txBox="1"/>
          <p:nvPr/>
        </p:nvSpPr>
        <p:spPr>
          <a:xfrm>
            <a:off x="0" y="0"/>
            <a:ext cx="2282997" cy="400110"/>
          </a:xfrm>
          <a:prstGeom prst="rect">
            <a:avLst/>
          </a:prstGeom>
          <a:noFill/>
        </p:spPr>
        <p:txBody>
          <a:bodyPr wrap="none" rtlCol="0">
            <a:spAutoFit/>
          </a:bodyPr>
          <a:lstStyle/>
          <a:p>
            <a:r>
              <a:rPr lang="en-US" sz="2000" b="1" dirty="0">
                <a:solidFill>
                  <a:srgbClr val="C00000"/>
                </a:solidFill>
              </a:rPr>
              <a:t>Issues discussed:</a:t>
            </a:r>
            <a:endParaRPr lang="en-US" sz="2800" b="1" dirty="0">
              <a:solidFill>
                <a:srgbClr val="C00000"/>
              </a:solidFill>
            </a:endParaRPr>
          </a:p>
        </p:txBody>
      </p:sp>
      <p:sp>
        <p:nvSpPr>
          <p:cNvPr id="12" name="TextBox 11">
            <a:extLst>
              <a:ext uri="{FF2B5EF4-FFF2-40B4-BE49-F238E27FC236}">
                <a16:creationId xmlns:a16="http://schemas.microsoft.com/office/drawing/2014/main" id="{293FF992-27F7-0654-6578-EE0DD01084C2}"/>
              </a:ext>
            </a:extLst>
          </p:cNvPr>
          <p:cNvSpPr txBox="1"/>
          <p:nvPr/>
        </p:nvSpPr>
        <p:spPr>
          <a:xfrm>
            <a:off x="6461933" y="988449"/>
            <a:ext cx="4604850" cy="338554"/>
          </a:xfrm>
          <a:prstGeom prst="rect">
            <a:avLst/>
          </a:prstGeom>
          <a:noFill/>
        </p:spPr>
        <p:txBody>
          <a:bodyPr wrap="none" rtlCol="0">
            <a:spAutoFit/>
          </a:bodyPr>
          <a:lstStyle/>
          <a:p>
            <a:r>
              <a:rPr lang="en-US" sz="1600" dirty="0">
                <a:solidFill>
                  <a:srgbClr val="C00000"/>
                </a:solidFill>
              </a:rPr>
              <a:t>1) Potential to improve fit of GPP during corn years.</a:t>
            </a:r>
            <a:endParaRPr lang="en-US" sz="2000" dirty="0">
              <a:solidFill>
                <a:srgbClr val="C00000"/>
              </a:solidFill>
            </a:endParaRPr>
          </a:p>
        </p:txBody>
      </p:sp>
      <p:sp>
        <p:nvSpPr>
          <p:cNvPr id="13" name="TextBox 12">
            <a:extLst>
              <a:ext uri="{FF2B5EF4-FFF2-40B4-BE49-F238E27FC236}">
                <a16:creationId xmlns:a16="http://schemas.microsoft.com/office/drawing/2014/main" id="{243A643B-7D3C-23EC-BFDB-43D3B919676D}"/>
              </a:ext>
            </a:extLst>
          </p:cNvPr>
          <p:cNvSpPr txBox="1"/>
          <p:nvPr/>
        </p:nvSpPr>
        <p:spPr>
          <a:xfrm>
            <a:off x="6461933" y="5181622"/>
            <a:ext cx="4604850" cy="338554"/>
          </a:xfrm>
          <a:prstGeom prst="rect">
            <a:avLst/>
          </a:prstGeom>
          <a:noFill/>
        </p:spPr>
        <p:txBody>
          <a:bodyPr wrap="none" rtlCol="0">
            <a:spAutoFit/>
          </a:bodyPr>
          <a:lstStyle/>
          <a:p>
            <a:r>
              <a:rPr lang="en-US" sz="1600" dirty="0">
                <a:solidFill>
                  <a:srgbClr val="C00000"/>
                </a:solidFill>
              </a:rPr>
              <a:t>1) Potential to improve fit of GPP during corn years.</a:t>
            </a:r>
            <a:endParaRPr lang="en-US" sz="2000" dirty="0">
              <a:solidFill>
                <a:srgbClr val="C00000"/>
              </a:solidFill>
            </a:endParaRPr>
          </a:p>
        </p:txBody>
      </p:sp>
      <p:sp>
        <p:nvSpPr>
          <p:cNvPr id="14" name="TextBox 13">
            <a:extLst>
              <a:ext uri="{FF2B5EF4-FFF2-40B4-BE49-F238E27FC236}">
                <a16:creationId xmlns:a16="http://schemas.microsoft.com/office/drawing/2014/main" id="{E80B72E3-17F9-A974-1F93-0924525810B7}"/>
              </a:ext>
            </a:extLst>
          </p:cNvPr>
          <p:cNvSpPr txBox="1"/>
          <p:nvPr/>
        </p:nvSpPr>
        <p:spPr>
          <a:xfrm>
            <a:off x="6461933" y="2388624"/>
            <a:ext cx="3978590" cy="338554"/>
          </a:xfrm>
          <a:prstGeom prst="rect">
            <a:avLst/>
          </a:prstGeom>
          <a:noFill/>
        </p:spPr>
        <p:txBody>
          <a:bodyPr wrap="none" rtlCol="0">
            <a:spAutoFit/>
          </a:bodyPr>
          <a:lstStyle/>
          <a:p>
            <a:r>
              <a:rPr lang="en-US" sz="1600" dirty="0">
                <a:solidFill>
                  <a:srgbClr val="C00000"/>
                </a:solidFill>
              </a:rPr>
              <a:t>2) Sharp decrease in GPP in soybean years.</a:t>
            </a:r>
            <a:endParaRPr lang="en-US" sz="2000" dirty="0">
              <a:solidFill>
                <a:srgbClr val="C00000"/>
              </a:solidFill>
            </a:endParaRPr>
          </a:p>
        </p:txBody>
      </p:sp>
      <p:sp>
        <p:nvSpPr>
          <p:cNvPr id="15" name="Oval 14">
            <a:extLst>
              <a:ext uri="{FF2B5EF4-FFF2-40B4-BE49-F238E27FC236}">
                <a16:creationId xmlns:a16="http://schemas.microsoft.com/office/drawing/2014/main" id="{DD3568E4-67D4-A276-7121-F464A312213A}"/>
              </a:ext>
            </a:extLst>
          </p:cNvPr>
          <p:cNvSpPr/>
          <p:nvPr/>
        </p:nvSpPr>
        <p:spPr>
          <a:xfrm>
            <a:off x="3713004" y="2230335"/>
            <a:ext cx="537326"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778B4E-2FF8-DC5E-EA58-DC19ACCA948A}"/>
              </a:ext>
            </a:extLst>
          </p:cNvPr>
          <p:cNvSpPr txBox="1"/>
          <p:nvPr/>
        </p:nvSpPr>
        <p:spPr>
          <a:xfrm>
            <a:off x="6528608" y="3829681"/>
            <a:ext cx="3978590" cy="338554"/>
          </a:xfrm>
          <a:prstGeom prst="rect">
            <a:avLst/>
          </a:prstGeom>
          <a:noFill/>
        </p:spPr>
        <p:txBody>
          <a:bodyPr wrap="none" rtlCol="0">
            <a:spAutoFit/>
          </a:bodyPr>
          <a:lstStyle/>
          <a:p>
            <a:r>
              <a:rPr lang="en-US" sz="1600" dirty="0">
                <a:solidFill>
                  <a:srgbClr val="C00000"/>
                </a:solidFill>
              </a:rPr>
              <a:t>2) Sharp decrease in GPP in soybean years.</a:t>
            </a:r>
            <a:endParaRPr lang="en-US" sz="2000" dirty="0">
              <a:solidFill>
                <a:srgbClr val="C00000"/>
              </a:solidFill>
            </a:endParaRPr>
          </a:p>
        </p:txBody>
      </p:sp>
      <p:sp>
        <p:nvSpPr>
          <p:cNvPr id="17" name="Oval 16">
            <a:extLst>
              <a:ext uri="{FF2B5EF4-FFF2-40B4-BE49-F238E27FC236}">
                <a16:creationId xmlns:a16="http://schemas.microsoft.com/office/drawing/2014/main" id="{C5AB28D4-E1A6-2D6C-7788-60C299E3DFF4}"/>
              </a:ext>
            </a:extLst>
          </p:cNvPr>
          <p:cNvSpPr/>
          <p:nvPr/>
        </p:nvSpPr>
        <p:spPr>
          <a:xfrm>
            <a:off x="3589179" y="3623158"/>
            <a:ext cx="537326" cy="4572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310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F72FB-638F-D2CC-CFD5-056495AA4B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E92E42-A282-44C7-D68E-2E5BD4F9ACFB}"/>
              </a:ext>
            </a:extLst>
          </p:cNvPr>
          <p:cNvPicPr>
            <a:picLocks noChangeAspect="1"/>
          </p:cNvPicPr>
          <p:nvPr/>
        </p:nvPicPr>
        <p:blipFill>
          <a:blip r:embed="rId2"/>
          <a:stretch>
            <a:fillRect/>
          </a:stretch>
        </p:blipFill>
        <p:spPr>
          <a:xfrm>
            <a:off x="1592799" y="0"/>
            <a:ext cx="9006402" cy="6858000"/>
          </a:xfrm>
          <a:prstGeom prst="rect">
            <a:avLst/>
          </a:prstGeom>
        </p:spPr>
      </p:pic>
      <p:sp>
        <p:nvSpPr>
          <p:cNvPr id="3" name="TextBox 2">
            <a:extLst>
              <a:ext uri="{FF2B5EF4-FFF2-40B4-BE49-F238E27FC236}">
                <a16:creationId xmlns:a16="http://schemas.microsoft.com/office/drawing/2014/main" id="{16905823-13F6-0F16-31E3-7B3490FA65A8}"/>
              </a:ext>
            </a:extLst>
          </p:cNvPr>
          <p:cNvSpPr txBox="1"/>
          <p:nvPr/>
        </p:nvSpPr>
        <p:spPr>
          <a:xfrm>
            <a:off x="6540832" y="473951"/>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4A83BE6C-587F-7235-FB85-491ABF47512D}"/>
              </a:ext>
            </a:extLst>
          </p:cNvPr>
          <p:cNvSpPr txBox="1"/>
          <p:nvPr/>
        </p:nvSpPr>
        <p:spPr>
          <a:xfrm>
            <a:off x="6383166" y="1887278"/>
            <a:ext cx="104775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Soybeans</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37E2BC8F-01D5-7CBF-F88C-07B4C5F065AA}"/>
              </a:ext>
            </a:extLst>
          </p:cNvPr>
          <p:cNvSpPr txBox="1"/>
          <p:nvPr/>
        </p:nvSpPr>
        <p:spPr>
          <a:xfrm>
            <a:off x="8599696" y="2117592"/>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565C8F00-7ECC-A006-CFB1-FFE90959C67B}"/>
              </a:ext>
            </a:extLst>
          </p:cNvPr>
          <p:cNvSpPr txBox="1"/>
          <p:nvPr/>
        </p:nvSpPr>
        <p:spPr>
          <a:xfrm>
            <a:off x="8112069" y="566284"/>
            <a:ext cx="18919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2-way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AB9F66CE-E4C9-E430-2B6F-6F52793A3C2F}"/>
              </a:ext>
            </a:extLst>
          </p:cNvPr>
          <p:cNvSpPr txBox="1"/>
          <p:nvPr/>
        </p:nvSpPr>
        <p:spPr>
          <a:xfrm>
            <a:off x="3418481" y="2117593"/>
            <a:ext cx="18919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2-way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3BDB2909-F2B3-D1D8-5605-6D7FA0BD4CF6}"/>
              </a:ext>
            </a:extLst>
          </p:cNvPr>
          <p:cNvSpPr txBox="1"/>
          <p:nvPr/>
        </p:nvSpPr>
        <p:spPr>
          <a:xfrm>
            <a:off x="5552441" y="3565392"/>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6776F402-3644-582D-9A78-B1FD8615AAC4}"/>
              </a:ext>
            </a:extLst>
          </p:cNvPr>
          <p:cNvSpPr txBox="1"/>
          <p:nvPr/>
        </p:nvSpPr>
        <p:spPr>
          <a:xfrm>
            <a:off x="7430916" y="3928444"/>
            <a:ext cx="18919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4-way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5BC12166-913F-C570-53BF-821977634149}"/>
              </a:ext>
            </a:extLst>
          </p:cNvPr>
          <p:cNvSpPr txBox="1"/>
          <p:nvPr/>
        </p:nvSpPr>
        <p:spPr>
          <a:xfrm>
            <a:off x="3660540" y="5430673"/>
            <a:ext cx="18919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4-way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C689CE5-D298-7704-5830-FAD4A6FD27C1}"/>
              </a:ext>
            </a:extLst>
          </p:cNvPr>
          <p:cNvSpPr txBox="1"/>
          <p:nvPr/>
        </p:nvSpPr>
        <p:spPr>
          <a:xfrm>
            <a:off x="6749340" y="5187328"/>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149DA5D6-82D1-D8E3-532E-A92F5ECCD7D3}"/>
              </a:ext>
            </a:extLst>
          </p:cNvPr>
          <p:cNvSpPr txBox="1"/>
          <p:nvPr/>
        </p:nvSpPr>
        <p:spPr>
          <a:xfrm>
            <a:off x="8376866" y="5393222"/>
            <a:ext cx="18919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 – 2-way</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36465421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C3F71A-9842-77CF-3DE0-C68DA56765BB}"/>
              </a:ext>
            </a:extLst>
          </p:cNvPr>
          <p:cNvSpPr txBox="1"/>
          <p:nvPr/>
        </p:nvSpPr>
        <p:spPr>
          <a:xfrm>
            <a:off x="0" y="0"/>
            <a:ext cx="8292527" cy="307777"/>
          </a:xfrm>
          <a:prstGeom prst="rect">
            <a:avLst/>
          </a:prstGeom>
          <a:noFill/>
        </p:spPr>
        <p:txBody>
          <a:bodyPr wrap="none" rtlCol="0">
            <a:spAutoFit/>
          </a:bodyPr>
          <a:lstStyle/>
          <a:p>
            <a:r>
              <a:rPr lang="en-US" sz="1400" b="1" dirty="0"/>
              <a:t>For issue 1, I run a series of scenarios for the corn years (2018, 2021) to test potential improvements:</a:t>
            </a:r>
            <a:endParaRPr lang="en-US" b="1" dirty="0"/>
          </a:p>
        </p:txBody>
      </p:sp>
      <p:sp>
        <p:nvSpPr>
          <p:cNvPr id="17" name="TextBox 16">
            <a:extLst>
              <a:ext uri="{FF2B5EF4-FFF2-40B4-BE49-F238E27FC236}">
                <a16:creationId xmlns:a16="http://schemas.microsoft.com/office/drawing/2014/main" id="{6B2329A0-E273-411D-F4E5-87977447B009}"/>
              </a:ext>
            </a:extLst>
          </p:cNvPr>
          <p:cNvSpPr txBox="1"/>
          <p:nvPr/>
        </p:nvSpPr>
        <p:spPr>
          <a:xfrm>
            <a:off x="0" y="2088389"/>
            <a:ext cx="1555169" cy="307777"/>
          </a:xfrm>
          <a:prstGeom prst="rect">
            <a:avLst/>
          </a:prstGeom>
          <a:noFill/>
        </p:spPr>
        <p:txBody>
          <a:bodyPr wrap="none" rtlCol="0">
            <a:spAutoFit/>
          </a:bodyPr>
          <a:lstStyle/>
          <a:p>
            <a:r>
              <a:rPr lang="en-US" sz="1400" b="1" dirty="0"/>
              <a:t>Results for yield:</a:t>
            </a:r>
            <a:endParaRPr lang="en-US" b="1" dirty="0"/>
          </a:p>
        </p:txBody>
      </p:sp>
      <p:sp>
        <p:nvSpPr>
          <p:cNvPr id="20" name="TextBox 19">
            <a:extLst>
              <a:ext uri="{FF2B5EF4-FFF2-40B4-BE49-F238E27FC236}">
                <a16:creationId xmlns:a16="http://schemas.microsoft.com/office/drawing/2014/main" id="{6B419BD1-FFA5-102F-4243-2A78B86F75F6}"/>
              </a:ext>
            </a:extLst>
          </p:cNvPr>
          <p:cNvSpPr txBox="1"/>
          <p:nvPr/>
        </p:nvSpPr>
        <p:spPr>
          <a:xfrm>
            <a:off x="0" y="4117869"/>
            <a:ext cx="1463799" cy="307777"/>
          </a:xfrm>
          <a:prstGeom prst="rect">
            <a:avLst/>
          </a:prstGeom>
          <a:noFill/>
        </p:spPr>
        <p:txBody>
          <a:bodyPr wrap="none" rtlCol="0">
            <a:spAutoFit/>
          </a:bodyPr>
          <a:lstStyle/>
          <a:p>
            <a:r>
              <a:rPr lang="en-US" sz="1400" b="1" dirty="0"/>
              <a:t>Results for </a:t>
            </a:r>
            <a:r>
              <a:rPr lang="en-US" sz="1400" b="1" dirty="0" err="1"/>
              <a:t>gpp</a:t>
            </a:r>
            <a:r>
              <a:rPr lang="en-US" sz="1400" b="1" dirty="0"/>
              <a:t>:</a:t>
            </a:r>
            <a:endParaRPr lang="en-US" b="1" dirty="0"/>
          </a:p>
        </p:txBody>
      </p:sp>
      <p:graphicFrame>
        <p:nvGraphicFramePr>
          <p:cNvPr id="21" name="Table 20">
            <a:extLst>
              <a:ext uri="{FF2B5EF4-FFF2-40B4-BE49-F238E27FC236}">
                <a16:creationId xmlns:a16="http://schemas.microsoft.com/office/drawing/2014/main" id="{53B3E97F-CDDD-6478-7CD3-F7737ADCCB76}"/>
              </a:ext>
            </a:extLst>
          </p:cNvPr>
          <p:cNvGraphicFramePr>
            <a:graphicFrameLocks noGrp="1"/>
          </p:cNvGraphicFramePr>
          <p:nvPr>
            <p:extLst>
              <p:ext uri="{D42A27DB-BD31-4B8C-83A1-F6EECF244321}">
                <p14:modId xmlns:p14="http://schemas.microsoft.com/office/powerpoint/2010/main" val="2244865827"/>
              </p:ext>
            </p:extLst>
          </p:nvPr>
        </p:nvGraphicFramePr>
        <p:xfrm>
          <a:off x="95945" y="300494"/>
          <a:ext cx="9364977" cy="1719717"/>
        </p:xfrm>
        <a:graphic>
          <a:graphicData uri="http://schemas.openxmlformats.org/drawingml/2006/table">
            <a:tbl>
              <a:tblPr>
                <a:tableStyleId>{5C22544A-7EE6-4342-B048-85BDC9FD1C3A}</a:tableStyleId>
              </a:tblPr>
              <a:tblGrid>
                <a:gridCol w="1750272">
                  <a:extLst>
                    <a:ext uri="{9D8B030D-6E8A-4147-A177-3AD203B41FA5}">
                      <a16:colId xmlns:a16="http://schemas.microsoft.com/office/drawing/2014/main" val="1408547137"/>
                    </a:ext>
                  </a:extLst>
                </a:gridCol>
                <a:gridCol w="479485">
                  <a:extLst>
                    <a:ext uri="{9D8B030D-6E8A-4147-A177-3AD203B41FA5}">
                      <a16:colId xmlns:a16="http://schemas.microsoft.com/office/drawing/2014/main" val="1995180317"/>
                    </a:ext>
                  </a:extLst>
                </a:gridCol>
                <a:gridCol w="713522">
                  <a:extLst>
                    <a:ext uri="{9D8B030D-6E8A-4147-A177-3AD203B41FA5}">
                      <a16:colId xmlns:a16="http://schemas.microsoft.com/office/drawing/2014/main" val="1258349299"/>
                    </a:ext>
                  </a:extLst>
                </a:gridCol>
                <a:gridCol w="713522">
                  <a:extLst>
                    <a:ext uri="{9D8B030D-6E8A-4147-A177-3AD203B41FA5}">
                      <a16:colId xmlns:a16="http://schemas.microsoft.com/office/drawing/2014/main" val="3565855011"/>
                    </a:ext>
                  </a:extLst>
                </a:gridCol>
                <a:gridCol w="713522">
                  <a:extLst>
                    <a:ext uri="{9D8B030D-6E8A-4147-A177-3AD203B41FA5}">
                      <a16:colId xmlns:a16="http://schemas.microsoft.com/office/drawing/2014/main" val="4203182560"/>
                    </a:ext>
                  </a:extLst>
                </a:gridCol>
                <a:gridCol w="713522">
                  <a:extLst>
                    <a:ext uri="{9D8B030D-6E8A-4147-A177-3AD203B41FA5}">
                      <a16:colId xmlns:a16="http://schemas.microsoft.com/office/drawing/2014/main" val="856227656"/>
                    </a:ext>
                  </a:extLst>
                </a:gridCol>
                <a:gridCol w="713522">
                  <a:extLst>
                    <a:ext uri="{9D8B030D-6E8A-4147-A177-3AD203B41FA5}">
                      <a16:colId xmlns:a16="http://schemas.microsoft.com/office/drawing/2014/main" val="739196342"/>
                    </a:ext>
                  </a:extLst>
                </a:gridCol>
                <a:gridCol w="713522">
                  <a:extLst>
                    <a:ext uri="{9D8B030D-6E8A-4147-A177-3AD203B41FA5}">
                      <a16:colId xmlns:a16="http://schemas.microsoft.com/office/drawing/2014/main" val="1827825329"/>
                    </a:ext>
                  </a:extLst>
                </a:gridCol>
                <a:gridCol w="713522">
                  <a:extLst>
                    <a:ext uri="{9D8B030D-6E8A-4147-A177-3AD203B41FA5}">
                      <a16:colId xmlns:a16="http://schemas.microsoft.com/office/drawing/2014/main" val="4207486134"/>
                    </a:ext>
                  </a:extLst>
                </a:gridCol>
                <a:gridCol w="713522">
                  <a:extLst>
                    <a:ext uri="{9D8B030D-6E8A-4147-A177-3AD203B41FA5}">
                      <a16:colId xmlns:a16="http://schemas.microsoft.com/office/drawing/2014/main" val="1153703999"/>
                    </a:ext>
                  </a:extLst>
                </a:gridCol>
                <a:gridCol w="713522">
                  <a:extLst>
                    <a:ext uri="{9D8B030D-6E8A-4147-A177-3AD203B41FA5}">
                      <a16:colId xmlns:a16="http://schemas.microsoft.com/office/drawing/2014/main" val="2456136171"/>
                    </a:ext>
                  </a:extLst>
                </a:gridCol>
                <a:gridCol w="713522">
                  <a:extLst>
                    <a:ext uri="{9D8B030D-6E8A-4147-A177-3AD203B41FA5}">
                      <a16:colId xmlns:a16="http://schemas.microsoft.com/office/drawing/2014/main" val="3030902221"/>
                    </a:ext>
                  </a:extLst>
                </a:gridCol>
              </a:tblGrid>
              <a:tr h="190500">
                <a:tc>
                  <a:txBody>
                    <a:bodyPr/>
                    <a:lstStyle/>
                    <a:p>
                      <a:pPr algn="l" fontAlgn="b"/>
                      <a:r>
                        <a:rPr lang="en-US" sz="1100" b="1" u="none" strike="noStrike" dirty="0">
                          <a:effectLst/>
                        </a:rPr>
                        <a:t> </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1</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2</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3</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4</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5</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6</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7</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8</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9</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10</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11</a:t>
                      </a:r>
                      <a:endParaRPr lang="en-US" sz="1100" b="1"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479666"/>
                  </a:ext>
                </a:extLst>
              </a:tr>
              <a:tr h="190500">
                <a:tc>
                  <a:txBody>
                    <a:bodyPr/>
                    <a:lstStyle/>
                    <a:p>
                      <a:pPr algn="l" fontAlgn="b"/>
                      <a:r>
                        <a:rPr lang="en-US" sz="1100" b="1" u="none" strike="noStrike" dirty="0">
                          <a:effectLst/>
                        </a:rPr>
                        <a:t>maximum yield</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5000</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5500</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4500</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123231837"/>
                  </a:ext>
                </a:extLst>
              </a:tr>
              <a:tr h="190500">
                <a:tc>
                  <a:txBody>
                    <a:bodyPr/>
                    <a:lstStyle/>
                    <a:p>
                      <a:pPr algn="l" fontAlgn="b"/>
                      <a:r>
                        <a:rPr lang="en-US" sz="1100" b="1" u="none" strike="noStrike" dirty="0">
                          <a:effectLst/>
                        </a:rPr>
                        <a:t>leaf fraction</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0.19</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0.21</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0.23</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658560402"/>
                  </a:ext>
                </a:extLst>
              </a:tr>
              <a:tr h="190500">
                <a:tc>
                  <a:txBody>
                    <a:bodyPr/>
                    <a:lstStyle/>
                    <a:p>
                      <a:pPr algn="l" fontAlgn="b"/>
                      <a:r>
                        <a:rPr lang="en-US" sz="1100" b="1" u="none" strike="noStrike" dirty="0">
                          <a:effectLst/>
                        </a:rPr>
                        <a:t>stem fraction</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a:effectLst/>
                        </a:rPr>
                        <a:t>0.19</a:t>
                      </a:r>
                      <a:endParaRPr lang="en-US" sz="1100" b="1"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0.21</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0.23</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965797525"/>
                  </a:ext>
                </a:extLst>
              </a:tr>
              <a:tr h="190500">
                <a:tc>
                  <a:txBody>
                    <a:bodyPr/>
                    <a:lstStyle/>
                    <a:p>
                      <a:pPr algn="l" fontAlgn="b"/>
                      <a:r>
                        <a:rPr lang="en-US" sz="1100" b="1" u="none" strike="noStrike" dirty="0">
                          <a:effectLst/>
                        </a:rPr>
                        <a:t>root fraction</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0.15</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0.15</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0.15</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734391861"/>
                  </a:ext>
                </a:extLst>
              </a:tr>
              <a:tr h="186192">
                <a:tc>
                  <a:txBody>
                    <a:bodyPr/>
                    <a:lstStyle/>
                    <a:p>
                      <a:pPr algn="l" fontAlgn="b"/>
                      <a:r>
                        <a:rPr lang="en-US" sz="1100" b="1" u="none" strike="noStrike" dirty="0">
                          <a:effectLst/>
                        </a:rPr>
                        <a:t>grain fraction</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0.47</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0.43</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0.39</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3197451561"/>
                  </a:ext>
                </a:extLst>
              </a:tr>
              <a:tr h="200025">
                <a:tc>
                  <a:txBody>
                    <a:bodyPr/>
                    <a:lstStyle/>
                    <a:p>
                      <a:pPr algn="l" fontAlgn="b"/>
                      <a:r>
                        <a:rPr lang="en-US" sz="1100" b="1" u="none" strike="noStrike" dirty="0">
                          <a:effectLst/>
                        </a:rPr>
                        <a:t>accumulative temperature</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2500</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2750</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2250</a:t>
                      </a:r>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483417255"/>
                  </a:ext>
                </a:extLst>
              </a:tr>
              <a:tr h="190500">
                <a:tc>
                  <a:txBody>
                    <a:bodyPr/>
                    <a:lstStyle/>
                    <a:p>
                      <a:pPr algn="l" fontAlgn="b"/>
                      <a:r>
                        <a:rPr lang="en-US" sz="1100" b="1" u="none" strike="noStrike" dirty="0">
                          <a:effectLst/>
                        </a:rPr>
                        <a:t>optimum temperature</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29.7</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32.7</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26.7</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3485936553"/>
                  </a:ext>
                </a:extLst>
              </a:tr>
              <a:tr h="190500">
                <a:tc>
                  <a:txBody>
                    <a:bodyPr/>
                    <a:lstStyle/>
                    <a:p>
                      <a:pPr algn="l" fontAlgn="b"/>
                      <a:r>
                        <a:rPr lang="en-US" sz="1100" b="1" u="none" strike="noStrike" dirty="0">
                          <a:effectLst/>
                        </a:rPr>
                        <a:t>water requirement</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r" fontAlgn="b"/>
                      <a:r>
                        <a:rPr lang="en-US" sz="1100" b="1" u="none" strike="noStrike" dirty="0">
                          <a:effectLst/>
                        </a:rPr>
                        <a:t>150</a:t>
                      </a:r>
                      <a:endParaRPr lang="en-US"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a:effectLst/>
                        </a:rPr>
                        <a:t>165</a:t>
                      </a:r>
                      <a:endParaRPr lang="en-US" sz="1100" b="0" i="0" u="none" strike="noStrike">
                        <a:solidFill>
                          <a:srgbClr val="000000"/>
                        </a:solidFill>
                        <a:effectLst/>
                        <a:latin typeface="Aptos Narrow" panose="020B0004020202020204" pitchFamily="34" charset="0"/>
                      </a:endParaRPr>
                    </a:p>
                  </a:txBody>
                  <a:tcPr marL="0" marR="0" marT="0"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4205080940"/>
                  </a:ext>
                </a:extLst>
              </a:tr>
            </a:tbl>
          </a:graphicData>
        </a:graphic>
      </p:graphicFrame>
      <p:pic>
        <p:nvPicPr>
          <p:cNvPr id="23" name="Picture 22" descr="A screenshot of a computer screen&#10;&#10;Description automatically generated">
            <a:extLst>
              <a:ext uri="{FF2B5EF4-FFF2-40B4-BE49-F238E27FC236}">
                <a16:creationId xmlns:a16="http://schemas.microsoft.com/office/drawing/2014/main" id="{706A4FD5-0DEA-B76C-2CC3-1C4C1ACB4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7" y="2373119"/>
            <a:ext cx="5483365" cy="1755345"/>
          </a:xfrm>
          <a:prstGeom prst="rect">
            <a:avLst/>
          </a:prstGeom>
        </p:spPr>
      </p:pic>
      <p:pic>
        <p:nvPicPr>
          <p:cNvPr id="28" name="Picture 27" descr="A screenshot of a computer screen&#10;&#10;Description automatically generated">
            <a:extLst>
              <a:ext uri="{FF2B5EF4-FFF2-40B4-BE49-F238E27FC236}">
                <a16:creationId xmlns:a16="http://schemas.microsoft.com/office/drawing/2014/main" id="{067A8B64-14C6-0EBB-8568-49974C090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5" y="4384812"/>
            <a:ext cx="5494957" cy="1866708"/>
          </a:xfrm>
          <a:prstGeom prst="rect">
            <a:avLst/>
          </a:prstGeom>
        </p:spPr>
      </p:pic>
      <p:sp>
        <p:nvSpPr>
          <p:cNvPr id="30" name="Rectangle 29">
            <a:extLst>
              <a:ext uri="{FF2B5EF4-FFF2-40B4-BE49-F238E27FC236}">
                <a16:creationId xmlns:a16="http://schemas.microsoft.com/office/drawing/2014/main" id="{B8E0A9FD-0268-82BD-F7E5-AC1883DF3123}"/>
              </a:ext>
            </a:extLst>
          </p:cNvPr>
          <p:cNvSpPr/>
          <p:nvPr/>
        </p:nvSpPr>
        <p:spPr>
          <a:xfrm>
            <a:off x="0" y="2769326"/>
            <a:ext cx="5660571" cy="1828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16B885-8B67-A586-B880-D61940B4FC60}"/>
              </a:ext>
            </a:extLst>
          </p:cNvPr>
          <p:cNvSpPr/>
          <p:nvPr/>
        </p:nvSpPr>
        <p:spPr>
          <a:xfrm>
            <a:off x="13137" y="5438909"/>
            <a:ext cx="5660571" cy="1828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6C3B00-7C9F-76C5-179D-26471219253D}"/>
              </a:ext>
            </a:extLst>
          </p:cNvPr>
          <p:cNvSpPr txBox="1"/>
          <p:nvPr/>
        </p:nvSpPr>
        <p:spPr>
          <a:xfrm>
            <a:off x="0" y="6260989"/>
            <a:ext cx="11540688" cy="523220"/>
          </a:xfrm>
          <a:prstGeom prst="rect">
            <a:avLst/>
          </a:prstGeom>
          <a:noFill/>
        </p:spPr>
        <p:txBody>
          <a:bodyPr wrap="square" rtlCol="0">
            <a:spAutoFit/>
          </a:bodyPr>
          <a:lstStyle/>
          <a:p>
            <a:r>
              <a:rPr lang="en-US" sz="1400" dirty="0">
                <a:solidFill>
                  <a:srgbClr val="C00000"/>
                </a:solidFill>
              </a:rPr>
              <a:t>Scenario 7 seems better for GPP, although yield shows worse metrics for that scenario; </a:t>
            </a:r>
            <a:r>
              <a:rPr lang="en-US" sz="1400" b="1" dirty="0">
                <a:solidFill>
                  <a:srgbClr val="C00000"/>
                </a:solidFill>
              </a:rPr>
              <a:t>what is a reasonable compromise here? Maybe to go with scenario 7?</a:t>
            </a:r>
            <a:endParaRPr lang="en-US" b="1" dirty="0">
              <a:solidFill>
                <a:srgbClr val="C00000"/>
              </a:solidFill>
            </a:endParaRPr>
          </a:p>
        </p:txBody>
      </p:sp>
      <p:sp>
        <p:nvSpPr>
          <p:cNvPr id="35" name="TextBox 34">
            <a:extLst>
              <a:ext uri="{FF2B5EF4-FFF2-40B4-BE49-F238E27FC236}">
                <a16:creationId xmlns:a16="http://schemas.microsoft.com/office/drawing/2014/main" id="{E6C24F07-3A55-8CB3-A389-EE92E16FB553}"/>
              </a:ext>
            </a:extLst>
          </p:cNvPr>
          <p:cNvSpPr txBox="1"/>
          <p:nvPr/>
        </p:nvSpPr>
        <p:spPr>
          <a:xfrm>
            <a:off x="5698439" y="2710120"/>
            <a:ext cx="3847913" cy="307777"/>
          </a:xfrm>
          <a:prstGeom prst="rect">
            <a:avLst/>
          </a:prstGeom>
          <a:noFill/>
        </p:spPr>
        <p:txBody>
          <a:bodyPr wrap="none" rtlCol="0">
            <a:spAutoFit/>
          </a:bodyPr>
          <a:lstStyle/>
          <a:p>
            <a:r>
              <a:rPr lang="en-US" sz="1400" dirty="0">
                <a:solidFill>
                  <a:srgbClr val="C00000"/>
                </a:solidFill>
              </a:rPr>
              <a:t>Increasing max yield seems to improve yield fit.</a:t>
            </a:r>
            <a:endParaRPr lang="en-US" dirty="0">
              <a:solidFill>
                <a:srgbClr val="C00000"/>
              </a:solidFill>
            </a:endParaRPr>
          </a:p>
        </p:txBody>
      </p:sp>
      <p:sp>
        <p:nvSpPr>
          <p:cNvPr id="36" name="TextBox 35">
            <a:extLst>
              <a:ext uri="{FF2B5EF4-FFF2-40B4-BE49-F238E27FC236}">
                <a16:creationId xmlns:a16="http://schemas.microsoft.com/office/drawing/2014/main" id="{B93EE045-208B-DEE5-427D-4C9FE3488E87}"/>
              </a:ext>
            </a:extLst>
          </p:cNvPr>
          <p:cNvSpPr txBox="1"/>
          <p:nvPr/>
        </p:nvSpPr>
        <p:spPr>
          <a:xfrm>
            <a:off x="5708786" y="5376460"/>
            <a:ext cx="4252446" cy="307777"/>
          </a:xfrm>
          <a:prstGeom prst="rect">
            <a:avLst/>
          </a:prstGeom>
          <a:noFill/>
        </p:spPr>
        <p:txBody>
          <a:bodyPr wrap="none" rtlCol="0">
            <a:spAutoFit/>
          </a:bodyPr>
          <a:lstStyle/>
          <a:p>
            <a:r>
              <a:rPr lang="en-US" sz="1400" dirty="0">
                <a:solidFill>
                  <a:srgbClr val="C00000"/>
                </a:solidFill>
              </a:rPr>
              <a:t>Decreasing accumulative temp seems to improve fit.</a:t>
            </a:r>
            <a:endParaRPr lang="en-US" dirty="0">
              <a:solidFill>
                <a:srgbClr val="C00000"/>
              </a:solidFill>
            </a:endParaRPr>
          </a:p>
        </p:txBody>
      </p:sp>
    </p:spTree>
    <p:extLst>
      <p:ext uri="{BB962C8B-B14F-4D97-AF65-F5344CB8AC3E}">
        <p14:creationId xmlns:p14="http://schemas.microsoft.com/office/powerpoint/2010/main" val="36838255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004AB40-D688-A600-4C05-3B8A0315BC93}"/>
              </a:ext>
            </a:extLst>
          </p:cNvPr>
          <p:cNvPicPr>
            <a:picLocks noChangeAspect="1"/>
          </p:cNvPicPr>
          <p:nvPr/>
        </p:nvPicPr>
        <p:blipFill>
          <a:blip r:embed="rId2"/>
          <a:srcRect b="80509"/>
          <a:stretch/>
        </p:blipFill>
        <p:spPr>
          <a:xfrm>
            <a:off x="-95250" y="251552"/>
            <a:ext cx="6096000" cy="1263513"/>
          </a:xfrm>
          <a:prstGeom prst="rect">
            <a:avLst/>
          </a:prstGeom>
        </p:spPr>
      </p:pic>
      <p:pic>
        <p:nvPicPr>
          <p:cNvPr id="34" name="Picture 33">
            <a:extLst>
              <a:ext uri="{FF2B5EF4-FFF2-40B4-BE49-F238E27FC236}">
                <a16:creationId xmlns:a16="http://schemas.microsoft.com/office/drawing/2014/main" id="{0FD8D3D1-A33A-5CAA-013E-C5E0DA279B40}"/>
              </a:ext>
            </a:extLst>
          </p:cNvPr>
          <p:cNvPicPr>
            <a:picLocks noChangeAspect="1"/>
          </p:cNvPicPr>
          <p:nvPr/>
        </p:nvPicPr>
        <p:blipFill>
          <a:blip r:embed="rId2"/>
          <a:srcRect t="58194" b="21667"/>
          <a:stretch/>
        </p:blipFill>
        <p:spPr>
          <a:xfrm>
            <a:off x="-95250" y="1268020"/>
            <a:ext cx="6096000" cy="1305487"/>
          </a:xfrm>
          <a:prstGeom prst="rect">
            <a:avLst/>
          </a:prstGeom>
        </p:spPr>
      </p:pic>
      <p:sp>
        <p:nvSpPr>
          <p:cNvPr id="4" name="TextBox 3">
            <a:extLst>
              <a:ext uri="{FF2B5EF4-FFF2-40B4-BE49-F238E27FC236}">
                <a16:creationId xmlns:a16="http://schemas.microsoft.com/office/drawing/2014/main" id="{9C9C322E-BBDF-938C-A64D-14CB7E3710C4}"/>
              </a:ext>
            </a:extLst>
          </p:cNvPr>
          <p:cNvSpPr txBox="1"/>
          <p:nvPr/>
        </p:nvSpPr>
        <p:spPr>
          <a:xfrm>
            <a:off x="-2" y="0"/>
            <a:ext cx="1730154" cy="307777"/>
          </a:xfrm>
          <a:prstGeom prst="rect">
            <a:avLst/>
          </a:prstGeom>
          <a:noFill/>
        </p:spPr>
        <p:txBody>
          <a:bodyPr wrap="none" rtlCol="0">
            <a:spAutoFit/>
          </a:bodyPr>
          <a:lstStyle/>
          <a:p>
            <a:r>
              <a:rPr lang="en-US" sz="1400" b="1" dirty="0"/>
              <a:t>GPP for scenario 1:</a:t>
            </a:r>
            <a:endParaRPr lang="en-US" b="1" dirty="0"/>
          </a:p>
        </p:txBody>
      </p:sp>
      <p:sp>
        <p:nvSpPr>
          <p:cNvPr id="5" name="TextBox 4">
            <a:extLst>
              <a:ext uri="{FF2B5EF4-FFF2-40B4-BE49-F238E27FC236}">
                <a16:creationId xmlns:a16="http://schemas.microsoft.com/office/drawing/2014/main" id="{02770202-EEDC-6C3B-5790-5D71482C1295}"/>
              </a:ext>
            </a:extLst>
          </p:cNvPr>
          <p:cNvSpPr txBox="1"/>
          <p:nvPr/>
        </p:nvSpPr>
        <p:spPr>
          <a:xfrm>
            <a:off x="6200773" y="1751334"/>
            <a:ext cx="1730154" cy="307777"/>
          </a:xfrm>
          <a:prstGeom prst="rect">
            <a:avLst/>
          </a:prstGeom>
          <a:noFill/>
        </p:spPr>
        <p:txBody>
          <a:bodyPr wrap="none" rtlCol="0">
            <a:spAutoFit/>
          </a:bodyPr>
          <a:lstStyle/>
          <a:p>
            <a:r>
              <a:rPr lang="en-US" sz="1400" b="1" dirty="0"/>
              <a:t>GPP for scenario 3:</a:t>
            </a:r>
            <a:endParaRPr lang="en-US" b="1" dirty="0"/>
          </a:p>
        </p:txBody>
      </p:sp>
      <p:pic>
        <p:nvPicPr>
          <p:cNvPr id="6" name="Picture 5">
            <a:extLst>
              <a:ext uri="{FF2B5EF4-FFF2-40B4-BE49-F238E27FC236}">
                <a16:creationId xmlns:a16="http://schemas.microsoft.com/office/drawing/2014/main" id="{6C7DDF86-D598-D2E8-6A3B-37B14086B7CC}"/>
              </a:ext>
            </a:extLst>
          </p:cNvPr>
          <p:cNvPicPr>
            <a:picLocks noChangeAspect="1"/>
          </p:cNvPicPr>
          <p:nvPr/>
        </p:nvPicPr>
        <p:blipFill>
          <a:blip r:embed="rId3"/>
          <a:srcRect b="79934"/>
          <a:stretch/>
        </p:blipFill>
        <p:spPr>
          <a:xfrm>
            <a:off x="5962648" y="2059111"/>
            <a:ext cx="6096000" cy="1300786"/>
          </a:xfrm>
          <a:prstGeom prst="rect">
            <a:avLst/>
          </a:prstGeom>
        </p:spPr>
      </p:pic>
      <p:pic>
        <p:nvPicPr>
          <p:cNvPr id="7" name="Picture 6">
            <a:extLst>
              <a:ext uri="{FF2B5EF4-FFF2-40B4-BE49-F238E27FC236}">
                <a16:creationId xmlns:a16="http://schemas.microsoft.com/office/drawing/2014/main" id="{DD73F8AB-0617-405E-AE35-D92DAB96B381}"/>
              </a:ext>
            </a:extLst>
          </p:cNvPr>
          <p:cNvPicPr>
            <a:picLocks noChangeAspect="1"/>
          </p:cNvPicPr>
          <p:nvPr/>
        </p:nvPicPr>
        <p:blipFill>
          <a:blip r:embed="rId3"/>
          <a:srcRect t="58333" b="22699"/>
          <a:stretch/>
        </p:blipFill>
        <p:spPr>
          <a:xfrm>
            <a:off x="5962648" y="3095600"/>
            <a:ext cx="6096000" cy="1229547"/>
          </a:xfrm>
          <a:prstGeom prst="rect">
            <a:avLst/>
          </a:prstGeom>
        </p:spPr>
      </p:pic>
      <p:sp>
        <p:nvSpPr>
          <p:cNvPr id="8" name="TextBox 7">
            <a:extLst>
              <a:ext uri="{FF2B5EF4-FFF2-40B4-BE49-F238E27FC236}">
                <a16:creationId xmlns:a16="http://schemas.microsoft.com/office/drawing/2014/main" id="{4D4A4FD6-BB61-1A70-4E13-0E05DB379E9C}"/>
              </a:ext>
            </a:extLst>
          </p:cNvPr>
          <p:cNvSpPr txBox="1"/>
          <p:nvPr/>
        </p:nvSpPr>
        <p:spPr>
          <a:xfrm>
            <a:off x="0" y="4102344"/>
            <a:ext cx="1730154" cy="307777"/>
          </a:xfrm>
          <a:prstGeom prst="rect">
            <a:avLst/>
          </a:prstGeom>
          <a:noFill/>
        </p:spPr>
        <p:txBody>
          <a:bodyPr wrap="none" rtlCol="0">
            <a:spAutoFit/>
          </a:bodyPr>
          <a:lstStyle/>
          <a:p>
            <a:r>
              <a:rPr lang="en-US" sz="1400" b="1" dirty="0">
                <a:highlight>
                  <a:srgbClr val="FFFF00"/>
                </a:highlight>
              </a:rPr>
              <a:t>GPP for scenario 7:</a:t>
            </a:r>
            <a:endParaRPr lang="en-US" b="1" dirty="0">
              <a:highlight>
                <a:srgbClr val="FFFF00"/>
              </a:highlight>
            </a:endParaRPr>
          </a:p>
        </p:txBody>
      </p:sp>
      <p:pic>
        <p:nvPicPr>
          <p:cNvPr id="9" name="Picture 8">
            <a:extLst>
              <a:ext uri="{FF2B5EF4-FFF2-40B4-BE49-F238E27FC236}">
                <a16:creationId xmlns:a16="http://schemas.microsoft.com/office/drawing/2014/main" id="{E3FDF282-BA9D-6865-8AF7-C93C3AFDC262}"/>
              </a:ext>
            </a:extLst>
          </p:cNvPr>
          <p:cNvPicPr>
            <a:picLocks noChangeAspect="1"/>
          </p:cNvPicPr>
          <p:nvPr/>
        </p:nvPicPr>
        <p:blipFill>
          <a:blip r:embed="rId4"/>
          <a:srcRect b="79583"/>
          <a:stretch/>
        </p:blipFill>
        <p:spPr>
          <a:xfrm>
            <a:off x="-152402" y="4325147"/>
            <a:ext cx="6449198" cy="1400175"/>
          </a:xfrm>
          <a:prstGeom prst="rect">
            <a:avLst/>
          </a:prstGeom>
        </p:spPr>
      </p:pic>
      <p:pic>
        <p:nvPicPr>
          <p:cNvPr id="13" name="Picture 12">
            <a:extLst>
              <a:ext uri="{FF2B5EF4-FFF2-40B4-BE49-F238E27FC236}">
                <a16:creationId xmlns:a16="http://schemas.microsoft.com/office/drawing/2014/main" id="{C0B31399-CCA8-8BC0-46D3-C26F5DAD31D1}"/>
              </a:ext>
            </a:extLst>
          </p:cNvPr>
          <p:cNvPicPr>
            <a:picLocks noChangeAspect="1"/>
          </p:cNvPicPr>
          <p:nvPr/>
        </p:nvPicPr>
        <p:blipFill>
          <a:blip r:embed="rId4"/>
          <a:srcRect t="58472" b="21111"/>
          <a:stretch/>
        </p:blipFill>
        <p:spPr>
          <a:xfrm>
            <a:off x="-152400" y="5401703"/>
            <a:ext cx="6449198" cy="1400176"/>
          </a:xfrm>
          <a:prstGeom prst="rect">
            <a:avLst/>
          </a:prstGeom>
        </p:spPr>
      </p:pic>
      <p:sp>
        <p:nvSpPr>
          <p:cNvPr id="14" name="TextBox 13">
            <a:extLst>
              <a:ext uri="{FF2B5EF4-FFF2-40B4-BE49-F238E27FC236}">
                <a16:creationId xmlns:a16="http://schemas.microsoft.com/office/drawing/2014/main" id="{859E4DBB-E5BD-4FFC-8B8A-64940D951FF6}"/>
              </a:ext>
            </a:extLst>
          </p:cNvPr>
          <p:cNvSpPr txBox="1"/>
          <p:nvPr/>
        </p:nvSpPr>
        <p:spPr>
          <a:xfrm>
            <a:off x="6296796" y="5253094"/>
            <a:ext cx="3833428" cy="523220"/>
          </a:xfrm>
          <a:prstGeom prst="rect">
            <a:avLst/>
          </a:prstGeom>
          <a:noFill/>
        </p:spPr>
        <p:txBody>
          <a:bodyPr wrap="square" rtlCol="0">
            <a:spAutoFit/>
          </a:bodyPr>
          <a:lstStyle/>
          <a:p>
            <a:r>
              <a:rPr lang="en-US" sz="1400" b="1" dirty="0">
                <a:solidFill>
                  <a:srgbClr val="C00000"/>
                </a:solidFill>
              </a:rPr>
              <a:t>Maybe even in scenario 7 there is still opportunities to achieve a better fit?</a:t>
            </a:r>
            <a:endParaRPr lang="en-US" b="1" dirty="0">
              <a:solidFill>
                <a:srgbClr val="C00000"/>
              </a:solidFill>
            </a:endParaRPr>
          </a:p>
        </p:txBody>
      </p:sp>
    </p:spTree>
    <p:extLst>
      <p:ext uri="{BB962C8B-B14F-4D97-AF65-F5344CB8AC3E}">
        <p14:creationId xmlns:p14="http://schemas.microsoft.com/office/powerpoint/2010/main" val="25793905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8F93B8-D6CE-7F6B-4A5F-C8F282963D34}"/>
              </a:ext>
            </a:extLst>
          </p:cNvPr>
          <p:cNvSpPr txBox="1"/>
          <p:nvPr/>
        </p:nvSpPr>
        <p:spPr>
          <a:xfrm>
            <a:off x="0" y="0"/>
            <a:ext cx="5834867" cy="307777"/>
          </a:xfrm>
          <a:prstGeom prst="rect">
            <a:avLst/>
          </a:prstGeom>
          <a:noFill/>
        </p:spPr>
        <p:txBody>
          <a:bodyPr wrap="none" rtlCol="0">
            <a:spAutoFit/>
          </a:bodyPr>
          <a:lstStyle/>
          <a:p>
            <a:r>
              <a:rPr lang="en-US" sz="1400" b="1" dirty="0"/>
              <a:t>For issue 2, I explored changes in crop stress indexes and crop growth</a:t>
            </a:r>
            <a:endParaRPr lang="en-US" b="1" dirty="0"/>
          </a:p>
        </p:txBody>
      </p:sp>
      <p:pic>
        <p:nvPicPr>
          <p:cNvPr id="10" name="Picture 9">
            <a:extLst>
              <a:ext uri="{FF2B5EF4-FFF2-40B4-BE49-F238E27FC236}">
                <a16:creationId xmlns:a16="http://schemas.microsoft.com/office/drawing/2014/main" id="{B28EC146-053E-0AB1-8203-025D1D085229}"/>
              </a:ext>
            </a:extLst>
          </p:cNvPr>
          <p:cNvPicPr>
            <a:picLocks noChangeAspect="1"/>
          </p:cNvPicPr>
          <p:nvPr/>
        </p:nvPicPr>
        <p:blipFill>
          <a:blip r:embed="rId2"/>
          <a:stretch>
            <a:fillRect/>
          </a:stretch>
        </p:blipFill>
        <p:spPr>
          <a:xfrm>
            <a:off x="93996" y="495300"/>
            <a:ext cx="5834868" cy="5084461"/>
          </a:xfrm>
          <a:prstGeom prst="rect">
            <a:avLst/>
          </a:prstGeom>
        </p:spPr>
      </p:pic>
      <p:pic>
        <p:nvPicPr>
          <p:cNvPr id="11" name="Picture 10">
            <a:extLst>
              <a:ext uri="{FF2B5EF4-FFF2-40B4-BE49-F238E27FC236}">
                <a16:creationId xmlns:a16="http://schemas.microsoft.com/office/drawing/2014/main" id="{364D509D-CCFA-CF4D-4AB2-636F6913B7CA}"/>
              </a:ext>
            </a:extLst>
          </p:cNvPr>
          <p:cNvPicPr>
            <a:picLocks noChangeAspect="1"/>
          </p:cNvPicPr>
          <p:nvPr/>
        </p:nvPicPr>
        <p:blipFill>
          <a:blip r:embed="rId3"/>
          <a:stretch>
            <a:fillRect/>
          </a:stretch>
        </p:blipFill>
        <p:spPr>
          <a:xfrm>
            <a:off x="6096000" y="495300"/>
            <a:ext cx="5948832" cy="5044523"/>
          </a:xfrm>
          <a:prstGeom prst="rect">
            <a:avLst/>
          </a:prstGeom>
        </p:spPr>
      </p:pic>
      <p:sp>
        <p:nvSpPr>
          <p:cNvPr id="12" name="TextBox 11">
            <a:extLst>
              <a:ext uri="{FF2B5EF4-FFF2-40B4-BE49-F238E27FC236}">
                <a16:creationId xmlns:a16="http://schemas.microsoft.com/office/drawing/2014/main" id="{66CB93FB-EA43-6704-67F4-83F413931C89}"/>
              </a:ext>
            </a:extLst>
          </p:cNvPr>
          <p:cNvSpPr txBox="1"/>
          <p:nvPr/>
        </p:nvSpPr>
        <p:spPr>
          <a:xfrm>
            <a:off x="3915225" y="5688449"/>
            <a:ext cx="4695825" cy="1169551"/>
          </a:xfrm>
          <a:prstGeom prst="rect">
            <a:avLst/>
          </a:prstGeom>
          <a:noFill/>
        </p:spPr>
        <p:txBody>
          <a:bodyPr wrap="square" rtlCol="0">
            <a:spAutoFit/>
          </a:bodyPr>
          <a:lstStyle/>
          <a:p>
            <a:pPr algn="ctr"/>
            <a:r>
              <a:rPr lang="en-US" sz="1400" dirty="0">
                <a:solidFill>
                  <a:srgbClr val="C00000"/>
                </a:solidFill>
              </a:rPr>
              <a:t>In both years, it seems to be associated with water stress.</a:t>
            </a:r>
          </a:p>
          <a:p>
            <a:pPr algn="ctr"/>
            <a:r>
              <a:rPr lang="en-US" sz="1400" dirty="0">
                <a:solidFill>
                  <a:srgbClr val="C00000"/>
                </a:solidFill>
              </a:rPr>
              <a:t>However, variables like soil water content do not seem to be </a:t>
            </a:r>
            <a:r>
              <a:rPr lang="en-US" sz="1400" dirty="0" err="1">
                <a:solidFill>
                  <a:srgbClr val="C00000"/>
                </a:solidFill>
              </a:rPr>
              <a:t>particurlarly</a:t>
            </a:r>
            <a:r>
              <a:rPr lang="en-US" sz="1400" dirty="0">
                <a:solidFill>
                  <a:srgbClr val="C00000"/>
                </a:solidFill>
              </a:rPr>
              <a:t> associated with this stop in growth.</a:t>
            </a:r>
          </a:p>
          <a:p>
            <a:pPr algn="ctr"/>
            <a:r>
              <a:rPr lang="en-US" sz="1400" b="1" dirty="0">
                <a:solidFill>
                  <a:srgbClr val="C00000"/>
                </a:solidFill>
              </a:rPr>
              <a:t>Do you know how the index is calculated?</a:t>
            </a:r>
            <a:r>
              <a:rPr lang="en-US" sz="1400" dirty="0">
                <a:solidFill>
                  <a:srgbClr val="C00000"/>
                </a:solidFill>
              </a:rPr>
              <a:t> I thought it could give insights into what might be the problem</a:t>
            </a:r>
            <a:endParaRPr lang="en-US" b="1" dirty="0">
              <a:solidFill>
                <a:srgbClr val="C00000"/>
              </a:solidFill>
            </a:endParaRPr>
          </a:p>
        </p:txBody>
      </p:sp>
      <p:sp>
        <p:nvSpPr>
          <p:cNvPr id="14" name="Rectangle 13">
            <a:extLst>
              <a:ext uri="{FF2B5EF4-FFF2-40B4-BE49-F238E27FC236}">
                <a16:creationId xmlns:a16="http://schemas.microsoft.com/office/drawing/2014/main" id="{BC79A815-AA0D-AA36-B594-9968461285D8}"/>
              </a:ext>
            </a:extLst>
          </p:cNvPr>
          <p:cNvSpPr/>
          <p:nvPr/>
        </p:nvSpPr>
        <p:spPr>
          <a:xfrm rot="5400000">
            <a:off x="2719658" y="4448311"/>
            <a:ext cx="1423852" cy="3377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B62A6E-60EA-D226-6D81-38684F5DBC67}"/>
              </a:ext>
            </a:extLst>
          </p:cNvPr>
          <p:cNvSpPr/>
          <p:nvPr/>
        </p:nvSpPr>
        <p:spPr>
          <a:xfrm rot="5400000">
            <a:off x="8663260" y="4448311"/>
            <a:ext cx="1423852" cy="3377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FA135A9D-70C7-4233-B8DB-41B69FDF636F}"/>
              </a:ext>
            </a:extLst>
          </p:cNvPr>
          <p:cNvCxnSpPr>
            <a:cxnSpLocks/>
            <a:endCxn id="12" idx="1"/>
          </p:cNvCxnSpPr>
          <p:nvPr/>
        </p:nvCxnSpPr>
        <p:spPr>
          <a:xfrm>
            <a:off x="3543751" y="5460988"/>
            <a:ext cx="371474" cy="81223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D26029-2621-391D-3EEF-F85C335E05A0}"/>
              </a:ext>
            </a:extLst>
          </p:cNvPr>
          <p:cNvCxnSpPr>
            <a:cxnSpLocks/>
            <a:endCxn id="12" idx="3"/>
          </p:cNvCxnSpPr>
          <p:nvPr/>
        </p:nvCxnSpPr>
        <p:spPr>
          <a:xfrm flipH="1">
            <a:off x="8611050" y="5437790"/>
            <a:ext cx="800100" cy="8354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1034023-5DEC-2715-A375-E0B37B600DB7}"/>
              </a:ext>
            </a:extLst>
          </p:cNvPr>
          <p:cNvSpPr txBox="1"/>
          <p:nvPr/>
        </p:nvSpPr>
        <p:spPr>
          <a:xfrm rot="20664837">
            <a:off x="119675" y="327489"/>
            <a:ext cx="514885" cy="261610"/>
          </a:xfrm>
          <a:prstGeom prst="rect">
            <a:avLst/>
          </a:prstGeom>
          <a:noFill/>
        </p:spPr>
        <p:txBody>
          <a:bodyPr wrap="none" rtlCol="0">
            <a:spAutoFit/>
          </a:bodyPr>
          <a:lstStyle/>
          <a:p>
            <a:r>
              <a:rPr lang="en-US" sz="1100" dirty="0"/>
              <a:t>Index</a:t>
            </a:r>
            <a:endParaRPr lang="en-US" sz="1400" dirty="0"/>
          </a:p>
        </p:txBody>
      </p:sp>
      <p:sp>
        <p:nvSpPr>
          <p:cNvPr id="34" name="TextBox 33">
            <a:extLst>
              <a:ext uri="{FF2B5EF4-FFF2-40B4-BE49-F238E27FC236}">
                <a16:creationId xmlns:a16="http://schemas.microsoft.com/office/drawing/2014/main" id="{BE292D58-B8AA-8088-BA67-F43A00216AB2}"/>
              </a:ext>
            </a:extLst>
          </p:cNvPr>
          <p:cNvSpPr txBox="1"/>
          <p:nvPr/>
        </p:nvSpPr>
        <p:spPr>
          <a:xfrm rot="20664837">
            <a:off x="5287168" y="271283"/>
            <a:ext cx="933269" cy="261610"/>
          </a:xfrm>
          <a:prstGeom prst="rect">
            <a:avLst/>
          </a:prstGeom>
          <a:noFill/>
        </p:spPr>
        <p:txBody>
          <a:bodyPr wrap="none" rtlCol="0">
            <a:spAutoFit/>
          </a:bodyPr>
          <a:lstStyle/>
          <a:p>
            <a:r>
              <a:rPr lang="en-US" sz="1100" dirty="0"/>
              <a:t>Crop growth</a:t>
            </a:r>
            <a:endParaRPr lang="en-US" sz="1400" dirty="0"/>
          </a:p>
        </p:txBody>
      </p:sp>
      <p:sp>
        <p:nvSpPr>
          <p:cNvPr id="35" name="TextBox 34">
            <a:extLst>
              <a:ext uri="{FF2B5EF4-FFF2-40B4-BE49-F238E27FC236}">
                <a16:creationId xmlns:a16="http://schemas.microsoft.com/office/drawing/2014/main" id="{D8DB1252-2C84-455D-110D-9A01F6000D09}"/>
              </a:ext>
            </a:extLst>
          </p:cNvPr>
          <p:cNvSpPr txBox="1"/>
          <p:nvPr/>
        </p:nvSpPr>
        <p:spPr>
          <a:xfrm rot="20664837">
            <a:off x="6102629" y="287690"/>
            <a:ext cx="514885" cy="261610"/>
          </a:xfrm>
          <a:prstGeom prst="rect">
            <a:avLst/>
          </a:prstGeom>
          <a:noFill/>
        </p:spPr>
        <p:txBody>
          <a:bodyPr wrap="none" rtlCol="0">
            <a:spAutoFit/>
          </a:bodyPr>
          <a:lstStyle/>
          <a:p>
            <a:r>
              <a:rPr lang="en-US" sz="1100" dirty="0"/>
              <a:t>Index</a:t>
            </a:r>
            <a:endParaRPr lang="en-US" sz="1400" dirty="0"/>
          </a:p>
        </p:txBody>
      </p:sp>
      <p:sp>
        <p:nvSpPr>
          <p:cNvPr id="36" name="TextBox 35">
            <a:extLst>
              <a:ext uri="{FF2B5EF4-FFF2-40B4-BE49-F238E27FC236}">
                <a16:creationId xmlns:a16="http://schemas.microsoft.com/office/drawing/2014/main" id="{178B9F4C-B719-6B26-CF83-2729AD9A9599}"/>
              </a:ext>
            </a:extLst>
          </p:cNvPr>
          <p:cNvSpPr txBox="1"/>
          <p:nvPr/>
        </p:nvSpPr>
        <p:spPr>
          <a:xfrm rot="20664837">
            <a:off x="11336797" y="287690"/>
            <a:ext cx="933269" cy="261610"/>
          </a:xfrm>
          <a:prstGeom prst="rect">
            <a:avLst/>
          </a:prstGeom>
          <a:noFill/>
        </p:spPr>
        <p:txBody>
          <a:bodyPr wrap="none" rtlCol="0">
            <a:spAutoFit/>
          </a:bodyPr>
          <a:lstStyle/>
          <a:p>
            <a:r>
              <a:rPr lang="en-US" sz="1100" dirty="0"/>
              <a:t>Crop growth</a:t>
            </a:r>
            <a:endParaRPr lang="en-US" sz="1400" dirty="0"/>
          </a:p>
        </p:txBody>
      </p:sp>
      <p:sp>
        <p:nvSpPr>
          <p:cNvPr id="37" name="TextBox 36">
            <a:extLst>
              <a:ext uri="{FF2B5EF4-FFF2-40B4-BE49-F238E27FC236}">
                <a16:creationId xmlns:a16="http://schemas.microsoft.com/office/drawing/2014/main" id="{362614AE-B30A-4995-E273-4BCE8576D936}"/>
              </a:ext>
            </a:extLst>
          </p:cNvPr>
          <p:cNvSpPr txBox="1"/>
          <p:nvPr/>
        </p:nvSpPr>
        <p:spPr>
          <a:xfrm>
            <a:off x="2289000" y="321867"/>
            <a:ext cx="1311449" cy="307777"/>
          </a:xfrm>
          <a:prstGeom prst="rect">
            <a:avLst/>
          </a:prstGeom>
          <a:noFill/>
        </p:spPr>
        <p:txBody>
          <a:bodyPr wrap="none" rtlCol="0">
            <a:spAutoFit/>
          </a:bodyPr>
          <a:lstStyle/>
          <a:p>
            <a:r>
              <a:rPr lang="en-US" sz="1400" b="1" dirty="0"/>
              <a:t>Soybean 2019</a:t>
            </a:r>
            <a:endParaRPr lang="en-US" b="1" dirty="0"/>
          </a:p>
        </p:txBody>
      </p:sp>
      <p:sp>
        <p:nvSpPr>
          <p:cNvPr id="38" name="TextBox 37">
            <a:extLst>
              <a:ext uri="{FF2B5EF4-FFF2-40B4-BE49-F238E27FC236}">
                <a16:creationId xmlns:a16="http://schemas.microsoft.com/office/drawing/2014/main" id="{56683467-D829-AC3A-8AF1-E3185FD299C4}"/>
              </a:ext>
            </a:extLst>
          </p:cNvPr>
          <p:cNvSpPr txBox="1"/>
          <p:nvPr/>
        </p:nvSpPr>
        <p:spPr>
          <a:xfrm>
            <a:off x="8539570" y="286598"/>
            <a:ext cx="1311449" cy="307777"/>
          </a:xfrm>
          <a:prstGeom prst="rect">
            <a:avLst/>
          </a:prstGeom>
          <a:noFill/>
        </p:spPr>
        <p:txBody>
          <a:bodyPr wrap="none" rtlCol="0">
            <a:spAutoFit/>
          </a:bodyPr>
          <a:lstStyle/>
          <a:p>
            <a:r>
              <a:rPr lang="en-US" sz="1400" b="1" dirty="0"/>
              <a:t>Soybean 2020</a:t>
            </a:r>
            <a:endParaRPr lang="en-US" b="1" dirty="0"/>
          </a:p>
        </p:txBody>
      </p:sp>
    </p:spTree>
    <p:extLst>
      <p:ext uri="{BB962C8B-B14F-4D97-AF65-F5344CB8AC3E}">
        <p14:creationId xmlns:p14="http://schemas.microsoft.com/office/powerpoint/2010/main" val="25974898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8F93B8-D6CE-7F6B-4A5F-C8F282963D34}"/>
              </a:ext>
            </a:extLst>
          </p:cNvPr>
          <p:cNvSpPr txBox="1"/>
          <p:nvPr/>
        </p:nvSpPr>
        <p:spPr>
          <a:xfrm>
            <a:off x="0" y="0"/>
            <a:ext cx="12049125" cy="4154984"/>
          </a:xfrm>
          <a:prstGeom prst="rect">
            <a:avLst/>
          </a:prstGeom>
          <a:noFill/>
        </p:spPr>
        <p:txBody>
          <a:bodyPr wrap="square" rtlCol="0">
            <a:spAutoFit/>
          </a:bodyPr>
          <a:lstStyle/>
          <a:p>
            <a:r>
              <a:rPr lang="en-US" b="1" dirty="0"/>
              <a:t>Additional questions:</a:t>
            </a:r>
          </a:p>
          <a:p>
            <a:pPr marL="285750" indent="-285750">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Weather data</a:t>
            </a:r>
          </a:p>
          <a:p>
            <a:pPr marL="742950" lvl="1" indent="-285750">
              <a:spcAft>
                <a:spcPts val="600"/>
              </a:spcAft>
              <a:buFont typeface="Arial" panose="020B0604020202020204" pitchFamily="34" charset="0"/>
              <a:buChar char="•"/>
            </a:pPr>
            <a:r>
              <a:rPr lang="en-US" dirty="0"/>
              <a:t>What input does DNDC need for wind data? Speed at 2 m or at 10 m?</a:t>
            </a:r>
          </a:p>
          <a:p>
            <a:pPr marL="742950" lvl="1" indent="-285750">
              <a:spcAft>
                <a:spcPts val="600"/>
              </a:spcAft>
              <a:buFont typeface="Arial" panose="020B0604020202020204" pitchFamily="34" charset="0"/>
              <a:buChar char="•"/>
            </a:pPr>
            <a:r>
              <a:rPr lang="en-US" dirty="0"/>
              <a:t>For precipitation, should it be total precipitation, or rain only?</a:t>
            </a:r>
          </a:p>
          <a:p>
            <a:pPr marL="285750" indent="-285750">
              <a:spcAft>
                <a:spcPts val="600"/>
              </a:spcAft>
              <a:buFont typeface="Arial" panose="020B0604020202020204" pitchFamily="34" charset="0"/>
              <a:buChar char="•"/>
            </a:pPr>
            <a:r>
              <a:rPr lang="en-US" dirty="0"/>
              <a:t>Do you always set up the spin up as a single set of management practices in DNDC? Is the management of the spin-up approximately what happened in the field in the 10 years prior to modeling the experiment of interest? </a:t>
            </a:r>
          </a:p>
          <a:p>
            <a:pPr marL="285750" indent="-285750">
              <a:spcAft>
                <a:spcPts val="600"/>
              </a:spcAft>
              <a:buFont typeface="Arial" panose="020B0604020202020204" pitchFamily="34" charset="0"/>
              <a:buChar char="•"/>
            </a:pPr>
            <a:r>
              <a:rPr lang="en-US" dirty="0"/>
              <a:t>In your .</a:t>
            </a:r>
            <a:r>
              <a:rPr lang="en-US" dirty="0" err="1"/>
              <a:t>dnd</a:t>
            </a:r>
            <a:r>
              <a:rPr lang="en-US" dirty="0"/>
              <a:t> file seems like the value for crop residue harvested varies between 0.75 and 1 for most crops; what does that depend on?</a:t>
            </a:r>
          </a:p>
          <a:p>
            <a:pPr marL="285750" indent="-285750">
              <a:spcAft>
                <a:spcPts val="600"/>
              </a:spcAft>
              <a:buFont typeface="Arial" panose="020B0604020202020204" pitchFamily="34" charset="0"/>
              <a:buChar char="•"/>
            </a:pPr>
            <a:r>
              <a:rPr lang="en-US" dirty="0"/>
              <a:t>For UAN applications, I see you </a:t>
            </a:r>
            <a:r>
              <a:rPr lang="en-US" dirty="0" err="1"/>
              <a:t>splitted</a:t>
            </a:r>
            <a:r>
              <a:rPr lang="en-US" dirty="0"/>
              <a:t> things in 25% nitrate, 50% urea and 12.5 ammonium; is that for the split of UAN?</a:t>
            </a:r>
          </a:p>
          <a:p>
            <a:pPr marL="285750" indent="-285750">
              <a:spcAft>
                <a:spcPts val="600"/>
              </a:spcAft>
              <a:buFont typeface="Arial" panose="020B0604020202020204" pitchFamily="34" charset="0"/>
              <a:buChar char="•"/>
            </a:pPr>
            <a:r>
              <a:rPr lang="en-US" dirty="0"/>
              <a:t>Do you normally switch on the "Dynamic Water Table &lt;2" in the soil's tab of DNDC? In one of the files you shared you indicated this was used when tile drainage was present, which is the case for Elora.</a:t>
            </a:r>
          </a:p>
        </p:txBody>
      </p:sp>
    </p:spTree>
    <p:extLst>
      <p:ext uri="{BB962C8B-B14F-4D97-AF65-F5344CB8AC3E}">
        <p14:creationId xmlns:p14="http://schemas.microsoft.com/office/powerpoint/2010/main" val="16466262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163398" y="2228671"/>
            <a:ext cx="1202860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DIVERSE rotation E26 (2018-2022)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Calibri" panose="020F0502020204030204" pitchFamily="34" charset="0"/>
                <a:cs typeface="Calibri" panose="020F0502020204030204" pitchFamily="34" charset="0"/>
              </a:rPr>
              <a:t>Plot 3</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16/10/2024</a:t>
            </a:r>
          </a:p>
        </p:txBody>
      </p:sp>
    </p:spTree>
    <p:extLst>
      <p:ext uri="{BB962C8B-B14F-4D97-AF65-F5344CB8AC3E}">
        <p14:creationId xmlns:p14="http://schemas.microsoft.com/office/powerpoint/2010/main" val="3261932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155CFCB-6396-D460-9F29-1DD2C1367979}"/>
              </a:ext>
            </a:extLst>
          </p:cNvPr>
          <p:cNvGraphicFramePr>
            <a:graphicFrameLocks/>
          </p:cNvGraphicFramePr>
          <p:nvPr/>
        </p:nvGraphicFramePr>
        <p:xfrm>
          <a:off x="685800" y="469231"/>
          <a:ext cx="10382037" cy="611053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16DB48A-4A4D-465C-E107-1FFC3E3AE3A8}"/>
              </a:ext>
            </a:extLst>
          </p:cNvPr>
          <p:cNvSpPr txBox="1"/>
          <p:nvPr/>
        </p:nvSpPr>
        <p:spPr>
          <a:xfrm>
            <a:off x="0" y="0"/>
            <a:ext cx="55847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ptos" panose="02110004020202020204"/>
              </a:rPr>
              <a:t>Measured cover crop biomass Elora E26 (2018-2021)</a:t>
            </a:r>
            <a:endPar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29376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8228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163398" y="2228671"/>
            <a:ext cx="120286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OTHER QUESTIONS</a:t>
            </a:r>
          </a:p>
        </p:txBody>
      </p:sp>
    </p:spTree>
    <p:extLst>
      <p:ext uri="{BB962C8B-B14F-4D97-AF65-F5344CB8AC3E}">
        <p14:creationId xmlns:p14="http://schemas.microsoft.com/office/powerpoint/2010/main" val="14517038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163398" y="2228671"/>
            <a:ext cx="1202860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CONVENTIONAL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03/10/2024</a:t>
            </a:r>
          </a:p>
        </p:txBody>
      </p:sp>
    </p:spTree>
    <p:extLst>
      <p:ext uri="{BB962C8B-B14F-4D97-AF65-F5344CB8AC3E}">
        <p14:creationId xmlns:p14="http://schemas.microsoft.com/office/powerpoint/2010/main" val="3342235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2D2A5E-4F66-BDD2-75E9-831CF85B4235}"/>
              </a:ext>
            </a:extLst>
          </p:cNvPr>
          <p:cNvPicPr>
            <a:picLocks noChangeAspect="1"/>
          </p:cNvPicPr>
          <p:nvPr/>
        </p:nvPicPr>
        <p:blipFill>
          <a:blip r:embed="rId2">
            <a:extLst>
              <a:ext uri="{28A0092B-C50C-407E-A947-70E740481C1C}">
                <a14:useLocalDpi xmlns:a14="http://schemas.microsoft.com/office/drawing/2010/main" val="0"/>
              </a:ext>
            </a:extLst>
          </a:blip>
          <a:srcRect t="18977" b="13860"/>
          <a:stretch/>
        </p:blipFill>
        <p:spPr>
          <a:xfrm>
            <a:off x="2965529" y="5817326"/>
            <a:ext cx="6039693" cy="313508"/>
          </a:xfrm>
          <a:prstGeom prst="rect">
            <a:avLst/>
          </a:prstGeom>
        </p:spPr>
      </p:pic>
      <p:pic>
        <p:nvPicPr>
          <p:cNvPr id="2" name="Picture 1">
            <a:extLst>
              <a:ext uri="{FF2B5EF4-FFF2-40B4-BE49-F238E27FC236}">
                <a16:creationId xmlns:a16="http://schemas.microsoft.com/office/drawing/2014/main" id="{6F6E75D5-D3AE-346F-1CDD-F7A0A86855F3}"/>
              </a:ext>
            </a:extLst>
          </p:cNvPr>
          <p:cNvPicPr>
            <a:picLocks noChangeAspect="1"/>
          </p:cNvPicPr>
          <p:nvPr/>
        </p:nvPicPr>
        <p:blipFill>
          <a:blip r:embed="rId3"/>
          <a:stretch>
            <a:fillRect/>
          </a:stretch>
        </p:blipFill>
        <p:spPr>
          <a:xfrm>
            <a:off x="1325690" y="231077"/>
            <a:ext cx="9921430" cy="5426450"/>
          </a:xfrm>
          <a:prstGeom prst="rect">
            <a:avLst/>
          </a:prstGeom>
        </p:spPr>
      </p:pic>
      <p:sp>
        <p:nvSpPr>
          <p:cNvPr id="3" name="TextBox 2">
            <a:extLst>
              <a:ext uri="{FF2B5EF4-FFF2-40B4-BE49-F238E27FC236}">
                <a16:creationId xmlns:a16="http://schemas.microsoft.com/office/drawing/2014/main" id="{67132F0F-0D5D-3800-C5CD-0A77C4F70A56}"/>
              </a:ext>
            </a:extLst>
          </p:cNvPr>
          <p:cNvSpPr txBox="1"/>
          <p:nvPr/>
        </p:nvSpPr>
        <p:spPr>
          <a:xfrm>
            <a:off x="2431124" y="2090672"/>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4" name="TextBox 3">
            <a:extLst>
              <a:ext uri="{FF2B5EF4-FFF2-40B4-BE49-F238E27FC236}">
                <a16:creationId xmlns:a16="http://schemas.microsoft.com/office/drawing/2014/main" id="{43ED4102-4256-3903-A068-6FCC1CE7EDED}"/>
              </a:ext>
            </a:extLst>
          </p:cNvPr>
          <p:cNvSpPr txBox="1"/>
          <p:nvPr/>
        </p:nvSpPr>
        <p:spPr>
          <a:xfrm>
            <a:off x="3811433" y="3121223"/>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6" name="TextBox 5">
            <a:extLst>
              <a:ext uri="{FF2B5EF4-FFF2-40B4-BE49-F238E27FC236}">
                <a16:creationId xmlns:a16="http://schemas.microsoft.com/office/drawing/2014/main" id="{1EF711BA-F5BD-D0E9-388D-7C10F11F48BE}"/>
              </a:ext>
            </a:extLst>
          </p:cNvPr>
          <p:cNvSpPr txBox="1"/>
          <p:nvPr/>
        </p:nvSpPr>
        <p:spPr>
          <a:xfrm>
            <a:off x="5358074" y="3121223"/>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8" name="TextBox 7">
            <a:extLst>
              <a:ext uri="{FF2B5EF4-FFF2-40B4-BE49-F238E27FC236}">
                <a16:creationId xmlns:a16="http://schemas.microsoft.com/office/drawing/2014/main" id="{79B84256-0382-F7F6-281E-8BF830EF6380}"/>
              </a:ext>
            </a:extLst>
          </p:cNvPr>
          <p:cNvSpPr txBox="1"/>
          <p:nvPr/>
        </p:nvSpPr>
        <p:spPr>
          <a:xfrm>
            <a:off x="7156394" y="2090672"/>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9" name="TextBox 8">
            <a:extLst>
              <a:ext uri="{FF2B5EF4-FFF2-40B4-BE49-F238E27FC236}">
                <a16:creationId xmlns:a16="http://schemas.microsoft.com/office/drawing/2014/main" id="{1CF51B4E-271D-6B4C-828C-AAC21B4E83EF}"/>
              </a:ext>
            </a:extLst>
          </p:cNvPr>
          <p:cNvSpPr txBox="1"/>
          <p:nvPr/>
        </p:nvSpPr>
        <p:spPr>
          <a:xfrm>
            <a:off x="8541057" y="3121222"/>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Tree>
    <p:extLst>
      <p:ext uri="{BB962C8B-B14F-4D97-AF65-F5344CB8AC3E}">
        <p14:creationId xmlns:p14="http://schemas.microsoft.com/office/powerpoint/2010/main" val="304773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3483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9AF21-0F1D-FBB6-6965-E11D4FC56FA0}"/>
              </a:ext>
            </a:extLst>
          </p:cNvPr>
          <p:cNvPicPr>
            <a:picLocks noChangeAspect="1"/>
          </p:cNvPicPr>
          <p:nvPr/>
        </p:nvPicPr>
        <p:blipFill>
          <a:blip r:embed="rId2"/>
          <a:srcRect b="22020"/>
          <a:stretch/>
        </p:blipFill>
        <p:spPr>
          <a:xfrm>
            <a:off x="0" y="92364"/>
            <a:ext cx="6109159" cy="5846617"/>
          </a:xfrm>
          <a:prstGeom prst="rect">
            <a:avLst/>
          </a:prstGeom>
        </p:spPr>
      </p:pic>
      <p:pic>
        <p:nvPicPr>
          <p:cNvPr id="3" name="Picture 2">
            <a:extLst>
              <a:ext uri="{FF2B5EF4-FFF2-40B4-BE49-F238E27FC236}">
                <a16:creationId xmlns:a16="http://schemas.microsoft.com/office/drawing/2014/main" id="{077DFD12-05CA-C197-2E37-8CF1BB5167A7}"/>
              </a:ext>
            </a:extLst>
          </p:cNvPr>
          <p:cNvPicPr>
            <a:picLocks noChangeAspect="1"/>
          </p:cNvPicPr>
          <p:nvPr/>
        </p:nvPicPr>
        <p:blipFill>
          <a:blip r:embed="rId3"/>
          <a:srcRect b="21886"/>
          <a:stretch/>
        </p:blipFill>
        <p:spPr>
          <a:xfrm>
            <a:off x="6104534" y="111245"/>
            <a:ext cx="6078931" cy="5827736"/>
          </a:xfrm>
          <a:prstGeom prst="rect">
            <a:avLst/>
          </a:prstGeom>
        </p:spPr>
      </p:pic>
      <p:pic>
        <p:nvPicPr>
          <p:cNvPr id="5" name="Picture 4">
            <a:extLst>
              <a:ext uri="{FF2B5EF4-FFF2-40B4-BE49-F238E27FC236}">
                <a16:creationId xmlns:a16="http://schemas.microsoft.com/office/drawing/2014/main" id="{2BE425E4-F37D-DE6F-F66F-C271C1C79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5" y="6202767"/>
            <a:ext cx="6015619" cy="420806"/>
          </a:xfrm>
          <a:prstGeom prst="rect">
            <a:avLst/>
          </a:prstGeom>
        </p:spPr>
      </p:pic>
      <p:pic>
        <p:nvPicPr>
          <p:cNvPr id="7" name="Picture 6">
            <a:extLst>
              <a:ext uri="{FF2B5EF4-FFF2-40B4-BE49-F238E27FC236}">
                <a16:creationId xmlns:a16="http://schemas.microsoft.com/office/drawing/2014/main" id="{E86C3723-A5C4-1FEB-6E77-0CAF1365E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070" y="6245957"/>
            <a:ext cx="5606015" cy="334425"/>
          </a:xfrm>
          <a:prstGeom prst="rect">
            <a:avLst/>
          </a:prstGeom>
        </p:spPr>
      </p:pic>
      <p:sp>
        <p:nvSpPr>
          <p:cNvPr id="4" name="TextBox 3">
            <a:extLst>
              <a:ext uri="{FF2B5EF4-FFF2-40B4-BE49-F238E27FC236}">
                <a16:creationId xmlns:a16="http://schemas.microsoft.com/office/drawing/2014/main" id="{A0D0C79C-F47E-5DE6-612E-67131AF18BA2}"/>
              </a:ext>
            </a:extLst>
          </p:cNvPr>
          <p:cNvSpPr txBox="1"/>
          <p:nvPr/>
        </p:nvSpPr>
        <p:spPr>
          <a:xfrm>
            <a:off x="3389067" y="103064"/>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6" name="TextBox 5">
            <a:extLst>
              <a:ext uri="{FF2B5EF4-FFF2-40B4-BE49-F238E27FC236}">
                <a16:creationId xmlns:a16="http://schemas.microsoft.com/office/drawing/2014/main" id="{266071FA-F6CD-688A-AAB8-0FEC6B169CDE}"/>
              </a:ext>
            </a:extLst>
          </p:cNvPr>
          <p:cNvSpPr txBox="1"/>
          <p:nvPr/>
        </p:nvSpPr>
        <p:spPr>
          <a:xfrm>
            <a:off x="3389067" y="1542918"/>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8" name="TextBox 7">
            <a:extLst>
              <a:ext uri="{FF2B5EF4-FFF2-40B4-BE49-F238E27FC236}">
                <a16:creationId xmlns:a16="http://schemas.microsoft.com/office/drawing/2014/main" id="{68303E15-1C42-C35E-87C6-2A78B8D58725}"/>
              </a:ext>
            </a:extLst>
          </p:cNvPr>
          <p:cNvSpPr txBox="1"/>
          <p:nvPr/>
        </p:nvSpPr>
        <p:spPr>
          <a:xfrm>
            <a:off x="3389067" y="3000190"/>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9" name="TextBox 8">
            <a:extLst>
              <a:ext uri="{FF2B5EF4-FFF2-40B4-BE49-F238E27FC236}">
                <a16:creationId xmlns:a16="http://schemas.microsoft.com/office/drawing/2014/main" id="{0968018B-69A9-BA0B-23D7-DD6529CA805E}"/>
              </a:ext>
            </a:extLst>
          </p:cNvPr>
          <p:cNvSpPr txBox="1"/>
          <p:nvPr/>
        </p:nvSpPr>
        <p:spPr>
          <a:xfrm>
            <a:off x="3389067" y="4457462"/>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0" name="TextBox 9">
            <a:extLst>
              <a:ext uri="{FF2B5EF4-FFF2-40B4-BE49-F238E27FC236}">
                <a16:creationId xmlns:a16="http://schemas.microsoft.com/office/drawing/2014/main" id="{2BEAD53B-5645-0B9E-33BA-B46B1C535654}"/>
              </a:ext>
            </a:extLst>
          </p:cNvPr>
          <p:cNvSpPr txBox="1"/>
          <p:nvPr/>
        </p:nvSpPr>
        <p:spPr>
          <a:xfrm>
            <a:off x="9402336" y="103064"/>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1" name="TextBox 10">
            <a:extLst>
              <a:ext uri="{FF2B5EF4-FFF2-40B4-BE49-F238E27FC236}">
                <a16:creationId xmlns:a16="http://schemas.microsoft.com/office/drawing/2014/main" id="{F694346A-47EC-D508-8792-7316D88E77BA}"/>
              </a:ext>
            </a:extLst>
          </p:cNvPr>
          <p:cNvSpPr txBox="1"/>
          <p:nvPr/>
        </p:nvSpPr>
        <p:spPr>
          <a:xfrm>
            <a:off x="9402336" y="1542918"/>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2" name="TextBox 11">
            <a:extLst>
              <a:ext uri="{FF2B5EF4-FFF2-40B4-BE49-F238E27FC236}">
                <a16:creationId xmlns:a16="http://schemas.microsoft.com/office/drawing/2014/main" id="{64C74CF5-9969-B7D7-A1C6-2A80CF6E3DFB}"/>
              </a:ext>
            </a:extLst>
          </p:cNvPr>
          <p:cNvSpPr txBox="1"/>
          <p:nvPr/>
        </p:nvSpPr>
        <p:spPr>
          <a:xfrm>
            <a:off x="9402336" y="3000190"/>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3" name="TextBox 12">
            <a:extLst>
              <a:ext uri="{FF2B5EF4-FFF2-40B4-BE49-F238E27FC236}">
                <a16:creationId xmlns:a16="http://schemas.microsoft.com/office/drawing/2014/main" id="{CE892FA4-696D-B3C6-1EC1-D1ABDB8005E7}"/>
              </a:ext>
            </a:extLst>
          </p:cNvPr>
          <p:cNvSpPr txBox="1"/>
          <p:nvPr/>
        </p:nvSpPr>
        <p:spPr>
          <a:xfrm>
            <a:off x="9402336" y="4457462"/>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Tree>
    <p:extLst>
      <p:ext uri="{BB962C8B-B14F-4D97-AF65-F5344CB8AC3E}">
        <p14:creationId xmlns:p14="http://schemas.microsoft.com/office/powerpoint/2010/main" val="18376692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3C909-B38D-8622-BE5D-AC7FF41441B3}"/>
              </a:ext>
            </a:extLst>
          </p:cNvPr>
          <p:cNvPicPr>
            <a:picLocks noChangeAspect="1"/>
          </p:cNvPicPr>
          <p:nvPr/>
        </p:nvPicPr>
        <p:blipFill>
          <a:blip r:embed="rId2"/>
          <a:srcRect b="18922"/>
          <a:stretch/>
        </p:blipFill>
        <p:spPr>
          <a:xfrm>
            <a:off x="5324764" y="0"/>
            <a:ext cx="6867236" cy="6833184"/>
          </a:xfrm>
          <a:prstGeom prst="rect">
            <a:avLst/>
          </a:prstGeom>
        </p:spPr>
      </p:pic>
      <p:pic>
        <p:nvPicPr>
          <p:cNvPr id="6" name="Picture 5">
            <a:extLst>
              <a:ext uri="{FF2B5EF4-FFF2-40B4-BE49-F238E27FC236}">
                <a16:creationId xmlns:a16="http://schemas.microsoft.com/office/drawing/2014/main" id="{2FEB2DDD-13CB-870A-08EF-2D549A08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55" y="5803658"/>
            <a:ext cx="5221735" cy="338524"/>
          </a:xfrm>
          <a:prstGeom prst="rect">
            <a:avLst/>
          </a:prstGeom>
        </p:spPr>
      </p:pic>
    </p:spTree>
    <p:extLst>
      <p:ext uri="{BB962C8B-B14F-4D97-AF65-F5344CB8AC3E}">
        <p14:creationId xmlns:p14="http://schemas.microsoft.com/office/powerpoint/2010/main" val="6128365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163398" y="2228671"/>
            <a:ext cx="1202860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DIVERSE rotation E26 (2018-2022)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Calibri" panose="020F0502020204030204" pitchFamily="34" charset="0"/>
                <a:cs typeface="Calibri" panose="020F0502020204030204" pitchFamily="34" charset="0"/>
              </a:rPr>
              <a:t>Plot 3</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10/10/2024</a:t>
            </a:r>
          </a:p>
        </p:txBody>
      </p:sp>
    </p:spTree>
    <p:extLst>
      <p:ext uri="{BB962C8B-B14F-4D97-AF65-F5344CB8AC3E}">
        <p14:creationId xmlns:p14="http://schemas.microsoft.com/office/powerpoint/2010/main" val="7958865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155CFCB-6396-D460-9F29-1DD2C1367979}"/>
              </a:ext>
            </a:extLst>
          </p:cNvPr>
          <p:cNvGraphicFramePr>
            <a:graphicFrameLocks/>
          </p:cNvGraphicFramePr>
          <p:nvPr>
            <p:extLst>
              <p:ext uri="{D42A27DB-BD31-4B8C-83A1-F6EECF244321}">
                <p14:modId xmlns:p14="http://schemas.microsoft.com/office/powerpoint/2010/main" val="4097205151"/>
              </p:ext>
            </p:extLst>
          </p:nvPr>
        </p:nvGraphicFramePr>
        <p:xfrm>
          <a:off x="685800" y="469231"/>
          <a:ext cx="10382037" cy="611053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16DB48A-4A4D-465C-E107-1FFC3E3AE3A8}"/>
              </a:ext>
            </a:extLst>
          </p:cNvPr>
          <p:cNvSpPr txBox="1"/>
          <p:nvPr/>
        </p:nvSpPr>
        <p:spPr>
          <a:xfrm>
            <a:off x="0" y="0"/>
            <a:ext cx="55847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ptos" panose="02110004020202020204"/>
              </a:rPr>
              <a:t>Measured cover crop biomass Elora E26 (2018-2021)</a:t>
            </a:r>
            <a:endPar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61969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9B784-EE67-BB8A-D600-A3674928804A}"/>
              </a:ext>
            </a:extLst>
          </p:cNvPr>
          <p:cNvPicPr>
            <a:picLocks noChangeAspect="1"/>
          </p:cNvPicPr>
          <p:nvPr/>
        </p:nvPicPr>
        <p:blipFill>
          <a:blip r:embed="rId2"/>
          <a:stretch>
            <a:fillRect/>
          </a:stretch>
        </p:blipFill>
        <p:spPr>
          <a:xfrm>
            <a:off x="0" y="619377"/>
            <a:ext cx="6626953" cy="4806064"/>
          </a:xfrm>
          <a:prstGeom prst="rect">
            <a:avLst/>
          </a:prstGeom>
        </p:spPr>
      </p:pic>
      <p:pic>
        <p:nvPicPr>
          <p:cNvPr id="5" name="Picture 4">
            <a:extLst>
              <a:ext uri="{FF2B5EF4-FFF2-40B4-BE49-F238E27FC236}">
                <a16:creationId xmlns:a16="http://schemas.microsoft.com/office/drawing/2014/main" id="{72F24C03-152A-DCEA-89AA-4AC3E9897260}"/>
              </a:ext>
            </a:extLst>
          </p:cNvPr>
          <p:cNvPicPr>
            <a:picLocks noChangeAspect="1"/>
          </p:cNvPicPr>
          <p:nvPr/>
        </p:nvPicPr>
        <p:blipFill>
          <a:blip r:embed="rId3"/>
          <a:srcRect b="35056"/>
          <a:stretch/>
        </p:blipFill>
        <p:spPr>
          <a:xfrm>
            <a:off x="6626953" y="403239"/>
            <a:ext cx="5476816" cy="2960596"/>
          </a:xfrm>
          <a:prstGeom prst="rect">
            <a:avLst/>
          </a:prstGeom>
        </p:spPr>
      </p:pic>
      <p:pic>
        <p:nvPicPr>
          <p:cNvPr id="6" name="Picture 5">
            <a:extLst>
              <a:ext uri="{FF2B5EF4-FFF2-40B4-BE49-F238E27FC236}">
                <a16:creationId xmlns:a16="http://schemas.microsoft.com/office/drawing/2014/main" id="{B755162E-1DF0-A433-09DF-4CFE596EDC94}"/>
              </a:ext>
            </a:extLst>
          </p:cNvPr>
          <p:cNvPicPr>
            <a:picLocks noChangeAspect="1"/>
          </p:cNvPicPr>
          <p:nvPr/>
        </p:nvPicPr>
        <p:blipFill>
          <a:blip r:embed="rId4"/>
          <a:srcRect b="35233"/>
          <a:stretch/>
        </p:blipFill>
        <p:spPr>
          <a:xfrm>
            <a:off x="6181371" y="3429000"/>
            <a:ext cx="6010629" cy="3240258"/>
          </a:xfrm>
          <a:prstGeom prst="rect">
            <a:avLst/>
          </a:prstGeom>
        </p:spPr>
      </p:pic>
      <p:sp>
        <p:nvSpPr>
          <p:cNvPr id="7" name="TextBox 6">
            <a:extLst>
              <a:ext uri="{FF2B5EF4-FFF2-40B4-BE49-F238E27FC236}">
                <a16:creationId xmlns:a16="http://schemas.microsoft.com/office/drawing/2014/main" id="{81B591CD-7642-3977-E212-0EEEDD78C892}"/>
              </a:ext>
            </a:extLst>
          </p:cNvPr>
          <p:cNvSpPr txBox="1"/>
          <p:nvPr/>
        </p:nvSpPr>
        <p:spPr>
          <a:xfrm>
            <a:off x="635726" y="1532697"/>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8" name="TextBox 7">
            <a:extLst>
              <a:ext uri="{FF2B5EF4-FFF2-40B4-BE49-F238E27FC236}">
                <a16:creationId xmlns:a16="http://schemas.microsoft.com/office/drawing/2014/main" id="{2BA16F2F-E1C2-9192-9B4A-B46AC8E49E35}"/>
              </a:ext>
            </a:extLst>
          </p:cNvPr>
          <p:cNvSpPr txBox="1"/>
          <p:nvPr/>
        </p:nvSpPr>
        <p:spPr>
          <a:xfrm>
            <a:off x="552120" y="2480669"/>
            <a:ext cx="837345" cy="307777"/>
          </a:xfrm>
          <a:prstGeom prst="rect">
            <a:avLst/>
          </a:prstGeom>
          <a:noFill/>
        </p:spPr>
        <p:txBody>
          <a:bodyPr wrap="none" rtlCol="0">
            <a:spAutoFit/>
          </a:bodyPr>
          <a:lstStyle/>
          <a:p>
            <a:r>
              <a:rPr lang="en-US" sz="1400" b="1" dirty="0">
                <a:solidFill>
                  <a:srgbClr val="C00000"/>
                </a:solidFill>
              </a:rPr>
              <a:t>2-cc fall</a:t>
            </a:r>
            <a:endParaRPr lang="en-US" b="1" dirty="0">
              <a:solidFill>
                <a:srgbClr val="C00000"/>
              </a:solidFill>
            </a:endParaRPr>
          </a:p>
        </p:txBody>
      </p:sp>
      <p:sp>
        <p:nvSpPr>
          <p:cNvPr id="9" name="TextBox 8">
            <a:extLst>
              <a:ext uri="{FF2B5EF4-FFF2-40B4-BE49-F238E27FC236}">
                <a16:creationId xmlns:a16="http://schemas.microsoft.com/office/drawing/2014/main" id="{DE558C2D-9D2F-178A-26A6-07E29858984C}"/>
              </a:ext>
            </a:extLst>
          </p:cNvPr>
          <p:cNvSpPr txBox="1"/>
          <p:nvPr/>
        </p:nvSpPr>
        <p:spPr>
          <a:xfrm>
            <a:off x="1411045" y="926190"/>
            <a:ext cx="1082348" cy="307777"/>
          </a:xfrm>
          <a:prstGeom prst="rect">
            <a:avLst/>
          </a:prstGeom>
          <a:noFill/>
        </p:spPr>
        <p:txBody>
          <a:bodyPr wrap="none" rtlCol="0">
            <a:spAutoFit/>
          </a:bodyPr>
          <a:lstStyle/>
          <a:p>
            <a:r>
              <a:rPr lang="en-US" sz="1400" b="1" dirty="0">
                <a:solidFill>
                  <a:srgbClr val="C00000"/>
                </a:solidFill>
              </a:rPr>
              <a:t>2-cc spring</a:t>
            </a:r>
            <a:endParaRPr lang="en-US" b="1" dirty="0">
              <a:solidFill>
                <a:srgbClr val="C00000"/>
              </a:solidFill>
            </a:endParaRPr>
          </a:p>
        </p:txBody>
      </p:sp>
      <p:sp>
        <p:nvSpPr>
          <p:cNvPr id="10" name="TextBox 9">
            <a:extLst>
              <a:ext uri="{FF2B5EF4-FFF2-40B4-BE49-F238E27FC236}">
                <a16:creationId xmlns:a16="http://schemas.microsoft.com/office/drawing/2014/main" id="{35A3EBB9-6CB2-51F6-2E24-486FF006873A}"/>
              </a:ext>
            </a:extLst>
          </p:cNvPr>
          <p:cNvSpPr txBox="1"/>
          <p:nvPr/>
        </p:nvSpPr>
        <p:spPr>
          <a:xfrm>
            <a:off x="1463480" y="2480669"/>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1" name="TextBox 10">
            <a:extLst>
              <a:ext uri="{FF2B5EF4-FFF2-40B4-BE49-F238E27FC236}">
                <a16:creationId xmlns:a16="http://schemas.microsoft.com/office/drawing/2014/main" id="{4C6652FC-00A0-79B3-0DD8-576EFFEF927E}"/>
              </a:ext>
            </a:extLst>
          </p:cNvPr>
          <p:cNvSpPr txBox="1"/>
          <p:nvPr/>
        </p:nvSpPr>
        <p:spPr>
          <a:xfrm>
            <a:off x="2748863" y="926190"/>
            <a:ext cx="444352" cy="307777"/>
          </a:xfrm>
          <a:prstGeom prst="rect">
            <a:avLst/>
          </a:prstGeom>
          <a:noFill/>
        </p:spPr>
        <p:txBody>
          <a:bodyPr wrap="none" rtlCol="0">
            <a:spAutoFit/>
          </a:bodyPr>
          <a:lstStyle/>
          <a:p>
            <a:r>
              <a:rPr lang="en-US" sz="1400" dirty="0">
                <a:solidFill>
                  <a:srgbClr val="C00000"/>
                </a:solidFill>
              </a:rPr>
              <a:t>ww</a:t>
            </a:r>
            <a:endParaRPr lang="en-US" dirty="0">
              <a:solidFill>
                <a:srgbClr val="C00000"/>
              </a:solidFill>
            </a:endParaRPr>
          </a:p>
        </p:txBody>
      </p:sp>
      <p:sp>
        <p:nvSpPr>
          <p:cNvPr id="12" name="TextBox 11">
            <a:extLst>
              <a:ext uri="{FF2B5EF4-FFF2-40B4-BE49-F238E27FC236}">
                <a16:creationId xmlns:a16="http://schemas.microsoft.com/office/drawing/2014/main" id="{6E4ED81D-8273-F809-7091-E54630760470}"/>
              </a:ext>
            </a:extLst>
          </p:cNvPr>
          <p:cNvSpPr txBox="1"/>
          <p:nvPr/>
        </p:nvSpPr>
        <p:spPr>
          <a:xfrm>
            <a:off x="2552366" y="2480668"/>
            <a:ext cx="837345" cy="307777"/>
          </a:xfrm>
          <a:prstGeom prst="rect">
            <a:avLst/>
          </a:prstGeom>
          <a:noFill/>
        </p:spPr>
        <p:txBody>
          <a:bodyPr wrap="none" rtlCol="0">
            <a:spAutoFit/>
          </a:bodyPr>
          <a:lstStyle/>
          <a:p>
            <a:r>
              <a:rPr lang="en-US" sz="1400" b="1" dirty="0">
                <a:solidFill>
                  <a:srgbClr val="C00000"/>
                </a:solidFill>
              </a:rPr>
              <a:t>4-cc fall</a:t>
            </a:r>
            <a:endParaRPr lang="en-US" b="1" dirty="0">
              <a:solidFill>
                <a:srgbClr val="C00000"/>
              </a:solidFill>
            </a:endParaRPr>
          </a:p>
        </p:txBody>
      </p:sp>
      <p:sp>
        <p:nvSpPr>
          <p:cNvPr id="13" name="TextBox 12">
            <a:extLst>
              <a:ext uri="{FF2B5EF4-FFF2-40B4-BE49-F238E27FC236}">
                <a16:creationId xmlns:a16="http://schemas.microsoft.com/office/drawing/2014/main" id="{68EE17C8-D7FF-4515-DF11-4A35096427E8}"/>
              </a:ext>
            </a:extLst>
          </p:cNvPr>
          <p:cNvSpPr txBox="1"/>
          <p:nvPr/>
        </p:nvSpPr>
        <p:spPr>
          <a:xfrm>
            <a:off x="3448685" y="942204"/>
            <a:ext cx="1082348" cy="307777"/>
          </a:xfrm>
          <a:prstGeom prst="rect">
            <a:avLst/>
          </a:prstGeom>
          <a:noFill/>
        </p:spPr>
        <p:txBody>
          <a:bodyPr wrap="none" rtlCol="0">
            <a:spAutoFit/>
          </a:bodyPr>
          <a:lstStyle/>
          <a:p>
            <a:r>
              <a:rPr lang="en-US" sz="1400" b="1" dirty="0">
                <a:solidFill>
                  <a:srgbClr val="C00000"/>
                </a:solidFill>
              </a:rPr>
              <a:t>4-cc spring</a:t>
            </a:r>
            <a:endParaRPr lang="en-US" b="1" dirty="0">
              <a:solidFill>
                <a:srgbClr val="C00000"/>
              </a:solidFill>
            </a:endParaRPr>
          </a:p>
        </p:txBody>
      </p:sp>
      <p:sp>
        <p:nvSpPr>
          <p:cNvPr id="14" name="TextBox 13">
            <a:extLst>
              <a:ext uri="{FF2B5EF4-FFF2-40B4-BE49-F238E27FC236}">
                <a16:creationId xmlns:a16="http://schemas.microsoft.com/office/drawing/2014/main" id="{D15316EA-F828-363F-1325-82CAB364565C}"/>
              </a:ext>
            </a:extLst>
          </p:cNvPr>
          <p:cNvSpPr txBox="1"/>
          <p:nvPr/>
        </p:nvSpPr>
        <p:spPr>
          <a:xfrm>
            <a:off x="3697743" y="3031259"/>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5" name="TextBox 14">
            <a:extLst>
              <a:ext uri="{FF2B5EF4-FFF2-40B4-BE49-F238E27FC236}">
                <a16:creationId xmlns:a16="http://schemas.microsoft.com/office/drawing/2014/main" id="{22807D67-EE1A-547C-D81A-C70355D4B77F}"/>
              </a:ext>
            </a:extLst>
          </p:cNvPr>
          <p:cNvSpPr txBox="1"/>
          <p:nvPr/>
        </p:nvSpPr>
        <p:spPr>
          <a:xfrm>
            <a:off x="3571186" y="3807056"/>
            <a:ext cx="837345" cy="307777"/>
          </a:xfrm>
          <a:prstGeom prst="rect">
            <a:avLst/>
          </a:prstGeom>
          <a:noFill/>
        </p:spPr>
        <p:txBody>
          <a:bodyPr wrap="none" rtlCol="0">
            <a:spAutoFit/>
          </a:bodyPr>
          <a:lstStyle/>
          <a:p>
            <a:r>
              <a:rPr lang="en-US" sz="1400" b="1" dirty="0">
                <a:solidFill>
                  <a:srgbClr val="C00000"/>
                </a:solidFill>
              </a:rPr>
              <a:t>2-cc fall</a:t>
            </a:r>
            <a:endParaRPr lang="en-US" b="1" dirty="0">
              <a:solidFill>
                <a:srgbClr val="C00000"/>
              </a:solidFill>
            </a:endParaRPr>
          </a:p>
        </p:txBody>
      </p:sp>
      <p:sp>
        <p:nvSpPr>
          <p:cNvPr id="16" name="TextBox 15">
            <a:extLst>
              <a:ext uri="{FF2B5EF4-FFF2-40B4-BE49-F238E27FC236}">
                <a16:creationId xmlns:a16="http://schemas.microsoft.com/office/drawing/2014/main" id="{0DAFC60B-17D7-F77F-9B50-939E9BA53386}"/>
              </a:ext>
            </a:extLst>
          </p:cNvPr>
          <p:cNvSpPr txBox="1"/>
          <p:nvPr/>
        </p:nvSpPr>
        <p:spPr>
          <a:xfrm>
            <a:off x="2704" y="13219"/>
            <a:ext cx="103155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Using DNDC default values for cover crops, plus calibration from conventional rotation for other crops  </a:t>
            </a:r>
          </a:p>
        </p:txBody>
      </p:sp>
      <p:sp>
        <p:nvSpPr>
          <p:cNvPr id="22" name="Oval 21">
            <a:extLst>
              <a:ext uri="{FF2B5EF4-FFF2-40B4-BE49-F238E27FC236}">
                <a16:creationId xmlns:a16="http://schemas.microsoft.com/office/drawing/2014/main" id="{7CEF86C9-6A29-29CC-30CE-068A5D8D715F}"/>
              </a:ext>
            </a:extLst>
          </p:cNvPr>
          <p:cNvSpPr/>
          <p:nvPr/>
        </p:nvSpPr>
        <p:spPr>
          <a:xfrm>
            <a:off x="1367402" y="1244065"/>
            <a:ext cx="1010194" cy="111035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997CD9-9D3E-5D4F-EE1A-C13B8413CF60}"/>
              </a:ext>
            </a:extLst>
          </p:cNvPr>
          <p:cNvSpPr/>
          <p:nvPr/>
        </p:nvSpPr>
        <p:spPr>
          <a:xfrm>
            <a:off x="379271" y="2721553"/>
            <a:ext cx="1010194" cy="111035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DD2967-CF41-104D-B418-96BDD98DCB71}"/>
              </a:ext>
            </a:extLst>
          </p:cNvPr>
          <p:cNvSpPr/>
          <p:nvPr/>
        </p:nvSpPr>
        <p:spPr>
          <a:xfrm>
            <a:off x="2426496" y="2728806"/>
            <a:ext cx="1010194" cy="111035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BA4E31F-56FC-717C-CFB1-B7F4519D65C5}"/>
              </a:ext>
            </a:extLst>
          </p:cNvPr>
          <p:cNvSpPr/>
          <p:nvPr/>
        </p:nvSpPr>
        <p:spPr>
          <a:xfrm>
            <a:off x="3484761" y="1232265"/>
            <a:ext cx="1010194" cy="111035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32057D8-4DE2-0B7C-47DA-449E5B44AF4B}"/>
              </a:ext>
            </a:extLst>
          </p:cNvPr>
          <p:cNvSpPr/>
          <p:nvPr/>
        </p:nvSpPr>
        <p:spPr>
          <a:xfrm>
            <a:off x="3393771" y="4027676"/>
            <a:ext cx="1221772" cy="111035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B1575B-EBA6-B28E-9EDD-A77258E281C6}"/>
              </a:ext>
            </a:extLst>
          </p:cNvPr>
          <p:cNvSpPr txBox="1"/>
          <p:nvPr/>
        </p:nvSpPr>
        <p:spPr>
          <a:xfrm>
            <a:off x="286845" y="5524217"/>
            <a:ext cx="5368386" cy="738664"/>
          </a:xfrm>
          <a:prstGeom prst="rect">
            <a:avLst/>
          </a:prstGeom>
          <a:noFill/>
        </p:spPr>
        <p:txBody>
          <a:bodyPr wrap="square" rtlCol="0">
            <a:spAutoFit/>
          </a:bodyPr>
          <a:lstStyle/>
          <a:p>
            <a:r>
              <a:rPr lang="en-US" sz="1400" dirty="0">
                <a:solidFill>
                  <a:srgbClr val="C00000"/>
                </a:solidFill>
              </a:rPr>
              <a:t>There seems to be a big mismatch in cover crop biomass, particularly for the 2-species cover crop; however, results for respiration and GPP do not look terrible</a:t>
            </a:r>
            <a:endParaRPr lang="en-US" dirty="0">
              <a:solidFill>
                <a:srgbClr val="C00000"/>
              </a:solidFill>
            </a:endParaRPr>
          </a:p>
        </p:txBody>
      </p:sp>
    </p:spTree>
    <p:extLst>
      <p:ext uri="{BB962C8B-B14F-4D97-AF65-F5344CB8AC3E}">
        <p14:creationId xmlns:p14="http://schemas.microsoft.com/office/powerpoint/2010/main" val="42825690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0A373-BF86-5F79-6AB5-44346FAA5AF0}"/>
              </a:ext>
            </a:extLst>
          </p:cNvPr>
          <p:cNvSpPr txBox="1"/>
          <p:nvPr/>
        </p:nvSpPr>
        <p:spPr>
          <a:xfrm>
            <a:off x="0" y="0"/>
            <a:ext cx="64335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Default cover crop option from DNDC + max grain biomass = 10</a:t>
            </a:r>
          </a:p>
        </p:txBody>
      </p:sp>
      <p:pic>
        <p:nvPicPr>
          <p:cNvPr id="4" name="Picture 3">
            <a:extLst>
              <a:ext uri="{FF2B5EF4-FFF2-40B4-BE49-F238E27FC236}">
                <a16:creationId xmlns:a16="http://schemas.microsoft.com/office/drawing/2014/main" id="{0150065C-D19C-2C0D-8143-F5A0D0B50B9A}"/>
              </a:ext>
            </a:extLst>
          </p:cNvPr>
          <p:cNvPicPr>
            <a:picLocks noChangeAspect="1"/>
          </p:cNvPicPr>
          <p:nvPr/>
        </p:nvPicPr>
        <p:blipFill>
          <a:blip r:embed="rId2"/>
          <a:stretch>
            <a:fillRect/>
          </a:stretch>
        </p:blipFill>
        <p:spPr>
          <a:xfrm>
            <a:off x="0" y="1183602"/>
            <a:ext cx="7038604" cy="4006708"/>
          </a:xfrm>
          <a:prstGeom prst="rect">
            <a:avLst/>
          </a:prstGeom>
        </p:spPr>
      </p:pic>
      <p:pic>
        <p:nvPicPr>
          <p:cNvPr id="5" name="Picture 4">
            <a:extLst>
              <a:ext uri="{FF2B5EF4-FFF2-40B4-BE49-F238E27FC236}">
                <a16:creationId xmlns:a16="http://schemas.microsoft.com/office/drawing/2014/main" id="{4404343A-CA27-192A-7325-E2370D21471E}"/>
              </a:ext>
            </a:extLst>
          </p:cNvPr>
          <p:cNvPicPr>
            <a:picLocks noChangeAspect="1"/>
          </p:cNvPicPr>
          <p:nvPr/>
        </p:nvPicPr>
        <p:blipFill>
          <a:blip r:embed="rId3"/>
          <a:srcRect b="35179"/>
          <a:stretch/>
        </p:blipFill>
        <p:spPr>
          <a:xfrm>
            <a:off x="6718799" y="94996"/>
            <a:ext cx="5473201" cy="2953005"/>
          </a:xfrm>
          <a:prstGeom prst="rect">
            <a:avLst/>
          </a:prstGeom>
        </p:spPr>
      </p:pic>
      <p:pic>
        <p:nvPicPr>
          <p:cNvPr id="6" name="Picture 5">
            <a:extLst>
              <a:ext uri="{FF2B5EF4-FFF2-40B4-BE49-F238E27FC236}">
                <a16:creationId xmlns:a16="http://schemas.microsoft.com/office/drawing/2014/main" id="{0BC05CB8-73A6-E597-EC6D-374A73A0557B}"/>
              </a:ext>
            </a:extLst>
          </p:cNvPr>
          <p:cNvPicPr>
            <a:picLocks noChangeAspect="1"/>
          </p:cNvPicPr>
          <p:nvPr/>
        </p:nvPicPr>
        <p:blipFill>
          <a:blip r:embed="rId4"/>
          <a:srcRect b="35416"/>
          <a:stretch/>
        </p:blipFill>
        <p:spPr>
          <a:xfrm>
            <a:off x="6461279" y="3429000"/>
            <a:ext cx="5787463" cy="3111137"/>
          </a:xfrm>
          <a:prstGeom prst="rect">
            <a:avLst/>
          </a:prstGeom>
        </p:spPr>
      </p:pic>
      <p:sp>
        <p:nvSpPr>
          <p:cNvPr id="7" name="TextBox 6">
            <a:extLst>
              <a:ext uri="{FF2B5EF4-FFF2-40B4-BE49-F238E27FC236}">
                <a16:creationId xmlns:a16="http://schemas.microsoft.com/office/drawing/2014/main" id="{28EB5EBE-2F25-1E14-4008-33B5F15F8249}"/>
              </a:ext>
            </a:extLst>
          </p:cNvPr>
          <p:cNvSpPr txBox="1"/>
          <p:nvPr/>
        </p:nvSpPr>
        <p:spPr>
          <a:xfrm>
            <a:off x="635726" y="1776549"/>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8" name="TextBox 7">
            <a:extLst>
              <a:ext uri="{FF2B5EF4-FFF2-40B4-BE49-F238E27FC236}">
                <a16:creationId xmlns:a16="http://schemas.microsoft.com/office/drawing/2014/main" id="{C4C1815F-D781-1836-CD13-1D7AB57C89A0}"/>
              </a:ext>
            </a:extLst>
          </p:cNvPr>
          <p:cNvSpPr txBox="1"/>
          <p:nvPr/>
        </p:nvSpPr>
        <p:spPr>
          <a:xfrm>
            <a:off x="717479" y="2794190"/>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9" name="TextBox 8">
            <a:extLst>
              <a:ext uri="{FF2B5EF4-FFF2-40B4-BE49-F238E27FC236}">
                <a16:creationId xmlns:a16="http://schemas.microsoft.com/office/drawing/2014/main" id="{8BF57C15-0475-FB5A-9AE6-B3DB19462B33}"/>
              </a:ext>
            </a:extLst>
          </p:cNvPr>
          <p:cNvSpPr txBox="1"/>
          <p:nvPr/>
        </p:nvSpPr>
        <p:spPr>
          <a:xfrm>
            <a:off x="1808779" y="1492396"/>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10" name="TextBox 9">
            <a:extLst>
              <a:ext uri="{FF2B5EF4-FFF2-40B4-BE49-F238E27FC236}">
                <a16:creationId xmlns:a16="http://schemas.microsoft.com/office/drawing/2014/main" id="{22FB79E8-A3FD-293E-DE52-A17F970F8EDB}"/>
              </a:ext>
            </a:extLst>
          </p:cNvPr>
          <p:cNvSpPr txBox="1"/>
          <p:nvPr/>
        </p:nvSpPr>
        <p:spPr>
          <a:xfrm>
            <a:off x="1638644" y="2691119"/>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1" name="TextBox 10">
            <a:extLst>
              <a:ext uri="{FF2B5EF4-FFF2-40B4-BE49-F238E27FC236}">
                <a16:creationId xmlns:a16="http://schemas.microsoft.com/office/drawing/2014/main" id="{47A93DA9-E905-6CF7-636E-A5FF30579250}"/>
              </a:ext>
            </a:extLst>
          </p:cNvPr>
          <p:cNvSpPr txBox="1"/>
          <p:nvPr/>
        </p:nvSpPr>
        <p:spPr>
          <a:xfrm>
            <a:off x="2964954" y="1492396"/>
            <a:ext cx="444352" cy="307777"/>
          </a:xfrm>
          <a:prstGeom prst="rect">
            <a:avLst/>
          </a:prstGeom>
          <a:noFill/>
        </p:spPr>
        <p:txBody>
          <a:bodyPr wrap="none" rtlCol="0">
            <a:spAutoFit/>
          </a:bodyPr>
          <a:lstStyle/>
          <a:p>
            <a:r>
              <a:rPr lang="en-US" sz="1400" dirty="0">
                <a:solidFill>
                  <a:srgbClr val="C00000"/>
                </a:solidFill>
              </a:rPr>
              <a:t>ww</a:t>
            </a:r>
            <a:endParaRPr lang="en-US" dirty="0">
              <a:solidFill>
                <a:srgbClr val="C00000"/>
              </a:solidFill>
            </a:endParaRPr>
          </a:p>
        </p:txBody>
      </p:sp>
      <p:sp>
        <p:nvSpPr>
          <p:cNvPr id="12" name="TextBox 11">
            <a:extLst>
              <a:ext uri="{FF2B5EF4-FFF2-40B4-BE49-F238E27FC236}">
                <a16:creationId xmlns:a16="http://schemas.microsoft.com/office/drawing/2014/main" id="{D0A684F5-86B7-7E81-692B-2CCAE36D7548}"/>
              </a:ext>
            </a:extLst>
          </p:cNvPr>
          <p:cNvSpPr txBox="1"/>
          <p:nvPr/>
        </p:nvSpPr>
        <p:spPr>
          <a:xfrm>
            <a:off x="2802106" y="2691119"/>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3" name="TextBox 12">
            <a:extLst>
              <a:ext uri="{FF2B5EF4-FFF2-40B4-BE49-F238E27FC236}">
                <a16:creationId xmlns:a16="http://schemas.microsoft.com/office/drawing/2014/main" id="{8F6080BA-7135-0AED-55AF-C213B31D1E08}"/>
              </a:ext>
            </a:extLst>
          </p:cNvPr>
          <p:cNvSpPr txBox="1"/>
          <p:nvPr/>
        </p:nvSpPr>
        <p:spPr>
          <a:xfrm>
            <a:off x="3859287" y="1492396"/>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4" name="TextBox 13">
            <a:extLst>
              <a:ext uri="{FF2B5EF4-FFF2-40B4-BE49-F238E27FC236}">
                <a16:creationId xmlns:a16="http://schemas.microsoft.com/office/drawing/2014/main" id="{A5F03BFA-0CE6-6CD2-C858-7A94CE358FB9}"/>
              </a:ext>
            </a:extLst>
          </p:cNvPr>
          <p:cNvSpPr txBox="1"/>
          <p:nvPr/>
        </p:nvSpPr>
        <p:spPr>
          <a:xfrm>
            <a:off x="3958691" y="3241709"/>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5" name="TextBox 14">
            <a:extLst>
              <a:ext uri="{FF2B5EF4-FFF2-40B4-BE49-F238E27FC236}">
                <a16:creationId xmlns:a16="http://schemas.microsoft.com/office/drawing/2014/main" id="{F011D393-1499-D82A-4D60-335059ED2038}"/>
              </a:ext>
            </a:extLst>
          </p:cNvPr>
          <p:cNvSpPr txBox="1"/>
          <p:nvPr/>
        </p:nvSpPr>
        <p:spPr>
          <a:xfrm>
            <a:off x="3958691" y="4070511"/>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16" name="Oval 15">
            <a:extLst>
              <a:ext uri="{FF2B5EF4-FFF2-40B4-BE49-F238E27FC236}">
                <a16:creationId xmlns:a16="http://schemas.microsoft.com/office/drawing/2014/main" id="{94326C41-9015-1694-8FE7-53FE096A5D91}"/>
              </a:ext>
            </a:extLst>
          </p:cNvPr>
          <p:cNvSpPr/>
          <p:nvPr/>
        </p:nvSpPr>
        <p:spPr>
          <a:xfrm>
            <a:off x="477839" y="3298025"/>
            <a:ext cx="1010194" cy="5486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59700A-BD56-626F-E701-2B0E1526B455}"/>
              </a:ext>
            </a:extLst>
          </p:cNvPr>
          <p:cNvSpPr/>
          <p:nvPr/>
        </p:nvSpPr>
        <p:spPr>
          <a:xfrm>
            <a:off x="1556781" y="2142479"/>
            <a:ext cx="1010194" cy="5486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70D46AB-CB75-5099-C0E8-AC239B2D680C}"/>
              </a:ext>
            </a:extLst>
          </p:cNvPr>
          <p:cNvSpPr/>
          <p:nvPr/>
        </p:nvSpPr>
        <p:spPr>
          <a:xfrm>
            <a:off x="2579243" y="3264526"/>
            <a:ext cx="1010194" cy="5486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34C1E0-F11C-43BB-A07C-C166CBF173F3}"/>
              </a:ext>
            </a:extLst>
          </p:cNvPr>
          <p:cNvSpPr/>
          <p:nvPr/>
        </p:nvSpPr>
        <p:spPr>
          <a:xfrm>
            <a:off x="3654483" y="4442382"/>
            <a:ext cx="1010194" cy="5486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24FB57-1B28-DC7B-0E42-DC0E500BB2B7}"/>
              </a:ext>
            </a:extLst>
          </p:cNvPr>
          <p:cNvSpPr/>
          <p:nvPr/>
        </p:nvSpPr>
        <p:spPr>
          <a:xfrm>
            <a:off x="3719051" y="2061239"/>
            <a:ext cx="1010194" cy="5486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09E750-4158-2245-A6EB-84FE2476B47E}"/>
              </a:ext>
            </a:extLst>
          </p:cNvPr>
          <p:cNvSpPr txBox="1"/>
          <p:nvPr/>
        </p:nvSpPr>
        <p:spPr>
          <a:xfrm>
            <a:off x="280761" y="5451376"/>
            <a:ext cx="5368386" cy="738664"/>
          </a:xfrm>
          <a:prstGeom prst="rect">
            <a:avLst/>
          </a:prstGeom>
          <a:noFill/>
        </p:spPr>
        <p:txBody>
          <a:bodyPr wrap="square" rtlCol="0">
            <a:spAutoFit/>
          </a:bodyPr>
          <a:lstStyle/>
          <a:p>
            <a:r>
              <a:rPr lang="en-US" sz="1400" dirty="0">
                <a:solidFill>
                  <a:srgbClr val="C00000"/>
                </a:solidFill>
              </a:rPr>
              <a:t>Cover crop and cash crop yields comparisons seem to get closer for simulated and observed, but respiration and GPP actually show worse alignment that in the scenario from the previous slide.</a:t>
            </a:r>
            <a:endParaRPr lang="en-US" dirty="0">
              <a:solidFill>
                <a:srgbClr val="C00000"/>
              </a:solidFill>
            </a:endParaRPr>
          </a:p>
        </p:txBody>
      </p:sp>
    </p:spTree>
    <p:extLst>
      <p:ext uri="{BB962C8B-B14F-4D97-AF65-F5344CB8AC3E}">
        <p14:creationId xmlns:p14="http://schemas.microsoft.com/office/powerpoint/2010/main" val="18412254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FCC8D7-C736-A6DA-0AA1-B64E7B17F8D9}"/>
              </a:ext>
            </a:extLst>
          </p:cNvPr>
          <p:cNvSpPr txBox="1"/>
          <p:nvPr/>
        </p:nvSpPr>
        <p:spPr>
          <a:xfrm>
            <a:off x="0" y="0"/>
            <a:ext cx="59355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Default cereal rye from DNDC for 2CC + default cover crop for 4CC with maximum biomass = 10</a:t>
            </a:r>
          </a:p>
        </p:txBody>
      </p:sp>
      <p:pic>
        <p:nvPicPr>
          <p:cNvPr id="4" name="Picture 3">
            <a:extLst>
              <a:ext uri="{FF2B5EF4-FFF2-40B4-BE49-F238E27FC236}">
                <a16:creationId xmlns:a16="http://schemas.microsoft.com/office/drawing/2014/main" id="{F27B030A-80A2-DC43-BC1B-33CA4B2F481A}"/>
              </a:ext>
            </a:extLst>
          </p:cNvPr>
          <p:cNvPicPr>
            <a:picLocks noChangeAspect="1"/>
          </p:cNvPicPr>
          <p:nvPr/>
        </p:nvPicPr>
        <p:blipFill>
          <a:blip r:embed="rId2"/>
          <a:srcRect b="34489"/>
          <a:stretch/>
        </p:blipFill>
        <p:spPr>
          <a:xfrm>
            <a:off x="6256420" y="0"/>
            <a:ext cx="5935579" cy="3236580"/>
          </a:xfrm>
          <a:prstGeom prst="rect">
            <a:avLst/>
          </a:prstGeom>
        </p:spPr>
      </p:pic>
      <p:pic>
        <p:nvPicPr>
          <p:cNvPr id="5" name="Picture 4">
            <a:extLst>
              <a:ext uri="{FF2B5EF4-FFF2-40B4-BE49-F238E27FC236}">
                <a16:creationId xmlns:a16="http://schemas.microsoft.com/office/drawing/2014/main" id="{DAE760F6-7071-330C-7CCA-88893BB95EB3}"/>
              </a:ext>
            </a:extLst>
          </p:cNvPr>
          <p:cNvPicPr>
            <a:picLocks noChangeAspect="1"/>
          </p:cNvPicPr>
          <p:nvPr/>
        </p:nvPicPr>
        <p:blipFill>
          <a:blip r:embed="rId3"/>
          <a:srcRect b="35767"/>
          <a:stretch/>
        </p:blipFill>
        <p:spPr>
          <a:xfrm>
            <a:off x="5778403" y="3415370"/>
            <a:ext cx="6413596" cy="3429000"/>
          </a:xfrm>
          <a:prstGeom prst="rect">
            <a:avLst/>
          </a:prstGeom>
        </p:spPr>
      </p:pic>
      <p:pic>
        <p:nvPicPr>
          <p:cNvPr id="6" name="Picture 5">
            <a:extLst>
              <a:ext uri="{FF2B5EF4-FFF2-40B4-BE49-F238E27FC236}">
                <a16:creationId xmlns:a16="http://schemas.microsoft.com/office/drawing/2014/main" id="{276CD29A-9013-293C-2B9C-5C2CA08CFD0C}"/>
              </a:ext>
            </a:extLst>
          </p:cNvPr>
          <p:cNvPicPr>
            <a:picLocks noChangeAspect="1"/>
          </p:cNvPicPr>
          <p:nvPr/>
        </p:nvPicPr>
        <p:blipFill>
          <a:blip r:embed="rId4"/>
          <a:stretch>
            <a:fillRect/>
          </a:stretch>
        </p:blipFill>
        <p:spPr>
          <a:xfrm>
            <a:off x="-3534" y="1022684"/>
            <a:ext cx="5781937" cy="4812632"/>
          </a:xfrm>
          <a:prstGeom prst="rect">
            <a:avLst/>
          </a:prstGeom>
        </p:spPr>
      </p:pic>
      <p:sp>
        <p:nvSpPr>
          <p:cNvPr id="7" name="TextBox 6">
            <a:extLst>
              <a:ext uri="{FF2B5EF4-FFF2-40B4-BE49-F238E27FC236}">
                <a16:creationId xmlns:a16="http://schemas.microsoft.com/office/drawing/2014/main" id="{F43F6D23-7618-34F0-E8E1-C19BC5372505}"/>
              </a:ext>
            </a:extLst>
          </p:cNvPr>
          <p:cNvSpPr txBox="1"/>
          <p:nvPr/>
        </p:nvSpPr>
        <p:spPr>
          <a:xfrm>
            <a:off x="560392" y="1989418"/>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8" name="TextBox 7">
            <a:extLst>
              <a:ext uri="{FF2B5EF4-FFF2-40B4-BE49-F238E27FC236}">
                <a16:creationId xmlns:a16="http://schemas.microsoft.com/office/drawing/2014/main" id="{78670D82-6221-2301-EA4B-F1C0251EC19D}"/>
              </a:ext>
            </a:extLst>
          </p:cNvPr>
          <p:cNvSpPr txBox="1"/>
          <p:nvPr/>
        </p:nvSpPr>
        <p:spPr>
          <a:xfrm>
            <a:off x="560392" y="2956152"/>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9" name="TextBox 8">
            <a:extLst>
              <a:ext uri="{FF2B5EF4-FFF2-40B4-BE49-F238E27FC236}">
                <a16:creationId xmlns:a16="http://schemas.microsoft.com/office/drawing/2014/main" id="{35195BE1-9B63-37D5-E74D-397528DE52CD}"/>
              </a:ext>
            </a:extLst>
          </p:cNvPr>
          <p:cNvSpPr txBox="1"/>
          <p:nvPr/>
        </p:nvSpPr>
        <p:spPr>
          <a:xfrm>
            <a:off x="1357557" y="1374324"/>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10" name="TextBox 9">
            <a:extLst>
              <a:ext uri="{FF2B5EF4-FFF2-40B4-BE49-F238E27FC236}">
                <a16:creationId xmlns:a16="http://schemas.microsoft.com/office/drawing/2014/main" id="{CD7CE01A-7469-14D5-E20A-C45AD3B3B6A4}"/>
              </a:ext>
            </a:extLst>
          </p:cNvPr>
          <p:cNvSpPr txBox="1"/>
          <p:nvPr/>
        </p:nvSpPr>
        <p:spPr>
          <a:xfrm>
            <a:off x="1097719" y="2928803"/>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1" name="TextBox 10">
            <a:extLst>
              <a:ext uri="{FF2B5EF4-FFF2-40B4-BE49-F238E27FC236}">
                <a16:creationId xmlns:a16="http://schemas.microsoft.com/office/drawing/2014/main" id="{4347F2A7-13A6-E204-CB6B-2CE5576BD340}"/>
              </a:ext>
            </a:extLst>
          </p:cNvPr>
          <p:cNvSpPr txBox="1"/>
          <p:nvPr/>
        </p:nvSpPr>
        <p:spPr>
          <a:xfrm>
            <a:off x="2261181" y="1374324"/>
            <a:ext cx="444352" cy="307777"/>
          </a:xfrm>
          <a:prstGeom prst="rect">
            <a:avLst/>
          </a:prstGeom>
          <a:noFill/>
        </p:spPr>
        <p:txBody>
          <a:bodyPr wrap="none" rtlCol="0">
            <a:spAutoFit/>
          </a:bodyPr>
          <a:lstStyle/>
          <a:p>
            <a:r>
              <a:rPr lang="en-US" sz="1400" dirty="0">
                <a:solidFill>
                  <a:srgbClr val="C00000"/>
                </a:solidFill>
              </a:rPr>
              <a:t>ww</a:t>
            </a:r>
            <a:endParaRPr lang="en-US" dirty="0">
              <a:solidFill>
                <a:srgbClr val="C00000"/>
              </a:solidFill>
            </a:endParaRPr>
          </a:p>
        </p:txBody>
      </p:sp>
      <p:sp>
        <p:nvSpPr>
          <p:cNvPr id="12" name="TextBox 11">
            <a:extLst>
              <a:ext uri="{FF2B5EF4-FFF2-40B4-BE49-F238E27FC236}">
                <a16:creationId xmlns:a16="http://schemas.microsoft.com/office/drawing/2014/main" id="{378C166D-2D48-39DF-35C8-CD694A71A97C}"/>
              </a:ext>
            </a:extLst>
          </p:cNvPr>
          <p:cNvSpPr txBox="1"/>
          <p:nvPr/>
        </p:nvSpPr>
        <p:spPr>
          <a:xfrm>
            <a:off x="2261181" y="2928803"/>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3" name="TextBox 12">
            <a:extLst>
              <a:ext uri="{FF2B5EF4-FFF2-40B4-BE49-F238E27FC236}">
                <a16:creationId xmlns:a16="http://schemas.microsoft.com/office/drawing/2014/main" id="{AAC49001-1296-9D4C-35AD-1B8F299FE2FC}"/>
              </a:ext>
            </a:extLst>
          </p:cNvPr>
          <p:cNvSpPr txBox="1"/>
          <p:nvPr/>
        </p:nvSpPr>
        <p:spPr>
          <a:xfrm>
            <a:off x="3155514" y="1374324"/>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4" name="TextBox 13">
            <a:extLst>
              <a:ext uri="{FF2B5EF4-FFF2-40B4-BE49-F238E27FC236}">
                <a16:creationId xmlns:a16="http://schemas.microsoft.com/office/drawing/2014/main" id="{49B08756-E950-0A65-0AF2-FF6B045EA811}"/>
              </a:ext>
            </a:extLst>
          </p:cNvPr>
          <p:cNvSpPr txBox="1"/>
          <p:nvPr/>
        </p:nvSpPr>
        <p:spPr>
          <a:xfrm>
            <a:off x="3149102" y="3479393"/>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5" name="TextBox 14">
            <a:extLst>
              <a:ext uri="{FF2B5EF4-FFF2-40B4-BE49-F238E27FC236}">
                <a16:creationId xmlns:a16="http://schemas.microsoft.com/office/drawing/2014/main" id="{F75BA9A1-CBC2-AE88-1010-55DA31DCE778}"/>
              </a:ext>
            </a:extLst>
          </p:cNvPr>
          <p:cNvSpPr txBox="1"/>
          <p:nvPr/>
        </p:nvSpPr>
        <p:spPr>
          <a:xfrm>
            <a:off x="3149102" y="4876832"/>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Tree>
    <p:extLst>
      <p:ext uri="{BB962C8B-B14F-4D97-AF65-F5344CB8AC3E}">
        <p14:creationId xmlns:p14="http://schemas.microsoft.com/office/powerpoint/2010/main" val="40778685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CA67DB-E449-0E7A-2F23-DF74034B8893}"/>
              </a:ext>
            </a:extLst>
          </p:cNvPr>
          <p:cNvPicPr>
            <a:picLocks noChangeAspect="1"/>
          </p:cNvPicPr>
          <p:nvPr/>
        </p:nvPicPr>
        <p:blipFill>
          <a:blip r:embed="rId2"/>
          <a:stretch>
            <a:fillRect/>
          </a:stretch>
        </p:blipFill>
        <p:spPr>
          <a:xfrm>
            <a:off x="0" y="806116"/>
            <a:ext cx="6302310" cy="5245768"/>
          </a:xfrm>
          <a:prstGeom prst="rect">
            <a:avLst/>
          </a:prstGeom>
        </p:spPr>
      </p:pic>
      <p:pic>
        <p:nvPicPr>
          <p:cNvPr id="5" name="Picture 4">
            <a:extLst>
              <a:ext uri="{FF2B5EF4-FFF2-40B4-BE49-F238E27FC236}">
                <a16:creationId xmlns:a16="http://schemas.microsoft.com/office/drawing/2014/main" id="{DC9CCC5D-DAF0-CF96-5033-2CC054515300}"/>
              </a:ext>
            </a:extLst>
          </p:cNvPr>
          <p:cNvPicPr>
            <a:picLocks noChangeAspect="1"/>
          </p:cNvPicPr>
          <p:nvPr/>
        </p:nvPicPr>
        <p:blipFill>
          <a:blip r:embed="rId3"/>
          <a:srcRect b="35411"/>
          <a:stretch/>
        </p:blipFill>
        <p:spPr>
          <a:xfrm>
            <a:off x="6211478" y="96252"/>
            <a:ext cx="5980521" cy="3215171"/>
          </a:xfrm>
          <a:prstGeom prst="rect">
            <a:avLst/>
          </a:prstGeom>
        </p:spPr>
      </p:pic>
      <p:pic>
        <p:nvPicPr>
          <p:cNvPr id="6" name="Picture 5">
            <a:extLst>
              <a:ext uri="{FF2B5EF4-FFF2-40B4-BE49-F238E27FC236}">
                <a16:creationId xmlns:a16="http://schemas.microsoft.com/office/drawing/2014/main" id="{D3770E49-064E-10F9-FD5D-A77CCBC42068}"/>
              </a:ext>
            </a:extLst>
          </p:cNvPr>
          <p:cNvPicPr>
            <a:picLocks noChangeAspect="1"/>
          </p:cNvPicPr>
          <p:nvPr/>
        </p:nvPicPr>
        <p:blipFill>
          <a:blip r:embed="rId4"/>
          <a:srcRect b="35589"/>
          <a:stretch/>
        </p:blipFill>
        <p:spPr>
          <a:xfrm>
            <a:off x="6211477" y="3428999"/>
            <a:ext cx="5980521" cy="3206315"/>
          </a:xfrm>
          <a:prstGeom prst="rect">
            <a:avLst/>
          </a:prstGeom>
        </p:spPr>
      </p:pic>
      <p:sp>
        <p:nvSpPr>
          <p:cNvPr id="7" name="TextBox 6">
            <a:extLst>
              <a:ext uri="{FF2B5EF4-FFF2-40B4-BE49-F238E27FC236}">
                <a16:creationId xmlns:a16="http://schemas.microsoft.com/office/drawing/2014/main" id="{0FA0EE32-72B0-6413-F53F-6B285839309A}"/>
              </a:ext>
            </a:extLst>
          </p:cNvPr>
          <p:cNvSpPr txBox="1"/>
          <p:nvPr/>
        </p:nvSpPr>
        <p:spPr>
          <a:xfrm>
            <a:off x="0" y="0"/>
            <a:ext cx="6312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Set up from Brian’s file for cover crops (long term file for Elora) </a:t>
            </a:r>
          </a:p>
        </p:txBody>
      </p:sp>
      <p:sp>
        <p:nvSpPr>
          <p:cNvPr id="8" name="TextBox 7">
            <a:extLst>
              <a:ext uri="{FF2B5EF4-FFF2-40B4-BE49-F238E27FC236}">
                <a16:creationId xmlns:a16="http://schemas.microsoft.com/office/drawing/2014/main" id="{89D1741E-D57F-7911-6CCF-BEDF7EC21D36}"/>
              </a:ext>
            </a:extLst>
          </p:cNvPr>
          <p:cNvSpPr txBox="1"/>
          <p:nvPr/>
        </p:nvSpPr>
        <p:spPr>
          <a:xfrm>
            <a:off x="635726" y="1776549"/>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9" name="TextBox 8">
            <a:extLst>
              <a:ext uri="{FF2B5EF4-FFF2-40B4-BE49-F238E27FC236}">
                <a16:creationId xmlns:a16="http://schemas.microsoft.com/office/drawing/2014/main" id="{D610C6FC-706C-7E05-3760-0D0C78F8C8F9}"/>
              </a:ext>
            </a:extLst>
          </p:cNvPr>
          <p:cNvSpPr txBox="1"/>
          <p:nvPr/>
        </p:nvSpPr>
        <p:spPr>
          <a:xfrm>
            <a:off x="717479" y="2794190"/>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10" name="TextBox 9">
            <a:extLst>
              <a:ext uri="{FF2B5EF4-FFF2-40B4-BE49-F238E27FC236}">
                <a16:creationId xmlns:a16="http://schemas.microsoft.com/office/drawing/2014/main" id="{635A1C7C-E397-5415-F4EC-6196B8162BA1}"/>
              </a:ext>
            </a:extLst>
          </p:cNvPr>
          <p:cNvSpPr txBox="1"/>
          <p:nvPr/>
        </p:nvSpPr>
        <p:spPr>
          <a:xfrm>
            <a:off x="1636231" y="1170042"/>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
        <p:nvSpPr>
          <p:cNvPr id="11" name="TextBox 10">
            <a:extLst>
              <a:ext uri="{FF2B5EF4-FFF2-40B4-BE49-F238E27FC236}">
                <a16:creationId xmlns:a16="http://schemas.microsoft.com/office/drawing/2014/main" id="{731F45C3-FA97-ADF4-1A3B-4F577D1005A3}"/>
              </a:ext>
            </a:extLst>
          </p:cNvPr>
          <p:cNvSpPr txBox="1"/>
          <p:nvPr/>
        </p:nvSpPr>
        <p:spPr>
          <a:xfrm>
            <a:off x="1376393" y="2724521"/>
            <a:ext cx="928331" cy="307777"/>
          </a:xfrm>
          <a:prstGeom prst="rect">
            <a:avLst/>
          </a:prstGeom>
          <a:noFill/>
        </p:spPr>
        <p:txBody>
          <a:bodyPr wrap="none" rtlCol="0">
            <a:spAutoFit/>
          </a:bodyPr>
          <a:lstStyle/>
          <a:p>
            <a:r>
              <a:rPr lang="en-US" sz="1400" dirty="0">
                <a:solidFill>
                  <a:srgbClr val="C00000"/>
                </a:solidFill>
              </a:rPr>
              <a:t>soybeans</a:t>
            </a:r>
            <a:endParaRPr lang="en-US" dirty="0">
              <a:solidFill>
                <a:srgbClr val="C00000"/>
              </a:solidFill>
            </a:endParaRPr>
          </a:p>
        </p:txBody>
      </p:sp>
      <p:sp>
        <p:nvSpPr>
          <p:cNvPr id="12" name="TextBox 11">
            <a:extLst>
              <a:ext uri="{FF2B5EF4-FFF2-40B4-BE49-F238E27FC236}">
                <a16:creationId xmlns:a16="http://schemas.microsoft.com/office/drawing/2014/main" id="{6D419C82-6F68-8D08-1183-B94EC12E0E98}"/>
              </a:ext>
            </a:extLst>
          </p:cNvPr>
          <p:cNvSpPr txBox="1"/>
          <p:nvPr/>
        </p:nvSpPr>
        <p:spPr>
          <a:xfrm>
            <a:off x="2539855" y="1170042"/>
            <a:ext cx="444352" cy="307777"/>
          </a:xfrm>
          <a:prstGeom prst="rect">
            <a:avLst/>
          </a:prstGeom>
          <a:noFill/>
        </p:spPr>
        <p:txBody>
          <a:bodyPr wrap="none" rtlCol="0">
            <a:spAutoFit/>
          </a:bodyPr>
          <a:lstStyle/>
          <a:p>
            <a:r>
              <a:rPr lang="en-US" sz="1400" dirty="0">
                <a:solidFill>
                  <a:srgbClr val="C00000"/>
                </a:solidFill>
              </a:rPr>
              <a:t>ww</a:t>
            </a:r>
            <a:endParaRPr lang="en-US" dirty="0">
              <a:solidFill>
                <a:srgbClr val="C00000"/>
              </a:solidFill>
            </a:endParaRPr>
          </a:p>
        </p:txBody>
      </p:sp>
      <p:sp>
        <p:nvSpPr>
          <p:cNvPr id="13" name="TextBox 12">
            <a:extLst>
              <a:ext uri="{FF2B5EF4-FFF2-40B4-BE49-F238E27FC236}">
                <a16:creationId xmlns:a16="http://schemas.microsoft.com/office/drawing/2014/main" id="{CB2373AB-1447-E6D8-894B-0F13A164AE33}"/>
              </a:ext>
            </a:extLst>
          </p:cNvPr>
          <p:cNvSpPr txBox="1"/>
          <p:nvPr/>
        </p:nvSpPr>
        <p:spPr>
          <a:xfrm>
            <a:off x="2539855" y="2724521"/>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4" name="TextBox 13">
            <a:extLst>
              <a:ext uri="{FF2B5EF4-FFF2-40B4-BE49-F238E27FC236}">
                <a16:creationId xmlns:a16="http://schemas.microsoft.com/office/drawing/2014/main" id="{501261B4-63A0-F7DF-5F1B-9551FDB92463}"/>
              </a:ext>
            </a:extLst>
          </p:cNvPr>
          <p:cNvSpPr txBox="1"/>
          <p:nvPr/>
        </p:nvSpPr>
        <p:spPr>
          <a:xfrm>
            <a:off x="3434188" y="1170042"/>
            <a:ext cx="530915" cy="307777"/>
          </a:xfrm>
          <a:prstGeom prst="rect">
            <a:avLst/>
          </a:prstGeom>
          <a:noFill/>
        </p:spPr>
        <p:txBody>
          <a:bodyPr wrap="none" rtlCol="0">
            <a:spAutoFit/>
          </a:bodyPr>
          <a:lstStyle/>
          <a:p>
            <a:r>
              <a:rPr lang="en-US" sz="1400" dirty="0">
                <a:solidFill>
                  <a:srgbClr val="C00000"/>
                </a:solidFill>
              </a:rPr>
              <a:t>4-cc</a:t>
            </a:r>
            <a:endParaRPr lang="en-US" dirty="0">
              <a:solidFill>
                <a:srgbClr val="C00000"/>
              </a:solidFill>
            </a:endParaRPr>
          </a:p>
        </p:txBody>
      </p:sp>
      <p:sp>
        <p:nvSpPr>
          <p:cNvPr id="15" name="TextBox 14">
            <a:extLst>
              <a:ext uri="{FF2B5EF4-FFF2-40B4-BE49-F238E27FC236}">
                <a16:creationId xmlns:a16="http://schemas.microsoft.com/office/drawing/2014/main" id="{90D1C5B5-F23A-BFF6-29BF-6CBBA11D5EC6}"/>
              </a:ext>
            </a:extLst>
          </p:cNvPr>
          <p:cNvSpPr txBox="1"/>
          <p:nvPr/>
        </p:nvSpPr>
        <p:spPr>
          <a:xfrm>
            <a:off x="3427776" y="3275111"/>
            <a:ext cx="537327" cy="307777"/>
          </a:xfrm>
          <a:prstGeom prst="rect">
            <a:avLst/>
          </a:prstGeom>
          <a:noFill/>
        </p:spPr>
        <p:txBody>
          <a:bodyPr wrap="none" rtlCol="0">
            <a:spAutoFit/>
          </a:bodyPr>
          <a:lstStyle/>
          <a:p>
            <a:r>
              <a:rPr lang="en-US" sz="1400" dirty="0">
                <a:solidFill>
                  <a:srgbClr val="C00000"/>
                </a:solidFill>
              </a:rPr>
              <a:t>corn</a:t>
            </a:r>
            <a:endParaRPr lang="en-US" dirty="0">
              <a:solidFill>
                <a:srgbClr val="C00000"/>
              </a:solidFill>
            </a:endParaRPr>
          </a:p>
        </p:txBody>
      </p:sp>
      <p:sp>
        <p:nvSpPr>
          <p:cNvPr id="16" name="TextBox 15">
            <a:extLst>
              <a:ext uri="{FF2B5EF4-FFF2-40B4-BE49-F238E27FC236}">
                <a16:creationId xmlns:a16="http://schemas.microsoft.com/office/drawing/2014/main" id="{D9E9569A-F236-DB17-9445-6C166192F8FA}"/>
              </a:ext>
            </a:extLst>
          </p:cNvPr>
          <p:cNvSpPr txBox="1"/>
          <p:nvPr/>
        </p:nvSpPr>
        <p:spPr>
          <a:xfrm>
            <a:off x="3427776" y="4672550"/>
            <a:ext cx="530915" cy="307777"/>
          </a:xfrm>
          <a:prstGeom prst="rect">
            <a:avLst/>
          </a:prstGeom>
          <a:noFill/>
        </p:spPr>
        <p:txBody>
          <a:bodyPr wrap="none" rtlCol="0">
            <a:spAutoFit/>
          </a:bodyPr>
          <a:lstStyle/>
          <a:p>
            <a:r>
              <a:rPr lang="en-US" sz="1400" dirty="0">
                <a:solidFill>
                  <a:srgbClr val="C00000"/>
                </a:solidFill>
              </a:rPr>
              <a:t>2-cc</a:t>
            </a:r>
            <a:endParaRPr lang="en-US" dirty="0">
              <a:solidFill>
                <a:srgbClr val="C00000"/>
              </a:solidFill>
            </a:endParaRPr>
          </a:p>
        </p:txBody>
      </p:sp>
    </p:spTree>
    <p:extLst>
      <p:ext uri="{BB962C8B-B14F-4D97-AF65-F5344CB8AC3E}">
        <p14:creationId xmlns:p14="http://schemas.microsoft.com/office/powerpoint/2010/main" val="1053141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B3397AD-6662-5C02-5489-82FCE92CC452}"/>
              </a:ext>
            </a:extLst>
          </p:cNvPr>
          <p:cNvPicPr>
            <a:picLocks noChangeAspect="1"/>
          </p:cNvPicPr>
          <p:nvPr/>
        </p:nvPicPr>
        <p:blipFill>
          <a:blip r:embed="rId2">
            <a:extLst>
              <a:ext uri="{28A0092B-C50C-407E-A947-70E740481C1C}">
                <a14:useLocalDpi xmlns:a14="http://schemas.microsoft.com/office/drawing/2010/main" val="0"/>
              </a:ext>
            </a:extLst>
          </a:blip>
          <a:srcRect b="47287"/>
          <a:stretch/>
        </p:blipFill>
        <p:spPr>
          <a:xfrm>
            <a:off x="98162" y="1088135"/>
            <a:ext cx="5976306" cy="4169665"/>
          </a:xfrm>
          <a:prstGeom prst="rect">
            <a:avLst/>
          </a:prstGeom>
        </p:spPr>
      </p:pic>
      <p:sp>
        <p:nvSpPr>
          <p:cNvPr id="6" name="TextBox 5">
            <a:extLst>
              <a:ext uri="{FF2B5EF4-FFF2-40B4-BE49-F238E27FC236}">
                <a16:creationId xmlns:a16="http://schemas.microsoft.com/office/drawing/2014/main" id="{B7629C1E-501B-D946-F1EC-D3EE41925AC6}"/>
              </a:ext>
            </a:extLst>
          </p:cNvPr>
          <p:cNvSpPr txBox="1"/>
          <p:nvPr/>
        </p:nvSpPr>
        <p:spPr>
          <a:xfrm>
            <a:off x="0" y="0"/>
            <a:ext cx="32954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Comparison model parameters</a:t>
            </a:r>
          </a:p>
        </p:txBody>
      </p:sp>
      <p:pic>
        <p:nvPicPr>
          <p:cNvPr id="7" name="Picture 6" descr="A screenshot of a computer&#10;&#10;Description automatically generated">
            <a:extLst>
              <a:ext uri="{FF2B5EF4-FFF2-40B4-BE49-F238E27FC236}">
                <a16:creationId xmlns:a16="http://schemas.microsoft.com/office/drawing/2014/main" id="{C91B5235-423C-3B44-FC07-A4151D8CDDC5}"/>
              </a:ext>
            </a:extLst>
          </p:cNvPr>
          <p:cNvPicPr>
            <a:picLocks noChangeAspect="1"/>
          </p:cNvPicPr>
          <p:nvPr/>
        </p:nvPicPr>
        <p:blipFill>
          <a:blip r:embed="rId2">
            <a:extLst>
              <a:ext uri="{28A0092B-C50C-407E-A947-70E740481C1C}">
                <a14:useLocalDpi xmlns:a14="http://schemas.microsoft.com/office/drawing/2010/main" val="0"/>
              </a:ext>
            </a:extLst>
          </a:blip>
          <a:srcRect t="52713"/>
          <a:stretch/>
        </p:blipFill>
        <p:spPr>
          <a:xfrm>
            <a:off x="6117534" y="1294842"/>
            <a:ext cx="6001512" cy="3756250"/>
          </a:xfrm>
          <a:prstGeom prst="rect">
            <a:avLst/>
          </a:prstGeom>
        </p:spPr>
      </p:pic>
    </p:spTree>
    <p:extLst>
      <p:ext uri="{BB962C8B-B14F-4D97-AF65-F5344CB8AC3E}">
        <p14:creationId xmlns:p14="http://schemas.microsoft.com/office/powerpoint/2010/main" val="27008017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629C1E-501B-D946-F1EC-D3EE41925AC6}"/>
              </a:ext>
            </a:extLst>
          </p:cNvPr>
          <p:cNvSpPr txBox="1"/>
          <p:nvPr/>
        </p:nvSpPr>
        <p:spPr>
          <a:xfrm>
            <a:off x="0" y="0"/>
            <a:ext cx="35032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Comparison soybean parameters</a:t>
            </a:r>
          </a:p>
        </p:txBody>
      </p:sp>
      <p:pic>
        <p:nvPicPr>
          <p:cNvPr id="3" name="Picture 2" descr="A screenshot of a computer&#10;&#10;Description automatically generated">
            <a:extLst>
              <a:ext uri="{FF2B5EF4-FFF2-40B4-BE49-F238E27FC236}">
                <a16:creationId xmlns:a16="http://schemas.microsoft.com/office/drawing/2014/main" id="{B411916D-3719-9FA4-235F-E22A59620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312" y="586633"/>
            <a:ext cx="5913800" cy="5874375"/>
          </a:xfrm>
          <a:prstGeom prst="rect">
            <a:avLst/>
          </a:prstGeom>
        </p:spPr>
      </p:pic>
    </p:spTree>
    <p:extLst>
      <p:ext uri="{BB962C8B-B14F-4D97-AF65-F5344CB8AC3E}">
        <p14:creationId xmlns:p14="http://schemas.microsoft.com/office/powerpoint/2010/main" val="331363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Description automatically generated with medium confidence">
            <a:extLst>
              <a:ext uri="{FF2B5EF4-FFF2-40B4-BE49-F238E27FC236}">
                <a16:creationId xmlns:a16="http://schemas.microsoft.com/office/drawing/2014/main" id="{8F651C01-1F56-905A-369D-32788E012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9" y="66813"/>
            <a:ext cx="11633934" cy="6732276"/>
          </a:xfrm>
          <a:prstGeom prst="rect">
            <a:avLst/>
          </a:prstGeom>
        </p:spPr>
      </p:pic>
    </p:spTree>
    <p:extLst>
      <p:ext uri="{BB962C8B-B14F-4D97-AF65-F5344CB8AC3E}">
        <p14:creationId xmlns:p14="http://schemas.microsoft.com/office/powerpoint/2010/main" val="25969386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629C1E-501B-D946-F1EC-D3EE41925AC6}"/>
              </a:ext>
            </a:extLst>
          </p:cNvPr>
          <p:cNvSpPr txBox="1"/>
          <p:nvPr/>
        </p:nvSpPr>
        <p:spPr>
          <a:xfrm>
            <a:off x="0" y="0"/>
            <a:ext cx="31127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Comparison corn parameters</a:t>
            </a:r>
          </a:p>
        </p:txBody>
      </p:sp>
      <p:pic>
        <p:nvPicPr>
          <p:cNvPr id="3" name="Picture 2" descr="A screenshot of a chart&#10;&#10;Description automatically generated">
            <a:extLst>
              <a:ext uri="{FF2B5EF4-FFF2-40B4-BE49-F238E27FC236}">
                <a16:creationId xmlns:a16="http://schemas.microsoft.com/office/drawing/2014/main" id="{4AE41ADA-815D-3B23-7262-F7B6DE675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364" y="409153"/>
            <a:ext cx="6249272" cy="6039693"/>
          </a:xfrm>
          <a:prstGeom prst="rect">
            <a:avLst/>
          </a:prstGeom>
        </p:spPr>
      </p:pic>
    </p:spTree>
    <p:extLst>
      <p:ext uri="{BB962C8B-B14F-4D97-AF65-F5344CB8AC3E}">
        <p14:creationId xmlns:p14="http://schemas.microsoft.com/office/powerpoint/2010/main" val="20867538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different colored squares&#10;&#10;Description automatically generated with medium confidence">
            <a:extLst>
              <a:ext uri="{FF2B5EF4-FFF2-40B4-BE49-F238E27FC236}">
                <a16:creationId xmlns:a16="http://schemas.microsoft.com/office/drawing/2014/main" id="{D036F685-B4E5-8DDA-42EA-AF64C7BD0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35" y="98877"/>
            <a:ext cx="3745973" cy="2589460"/>
          </a:xfrm>
          <a:prstGeom prst="rect">
            <a:avLst/>
          </a:prstGeom>
        </p:spPr>
      </p:pic>
      <p:sp>
        <p:nvSpPr>
          <p:cNvPr id="6" name="TextBox 5">
            <a:extLst>
              <a:ext uri="{FF2B5EF4-FFF2-40B4-BE49-F238E27FC236}">
                <a16:creationId xmlns:a16="http://schemas.microsoft.com/office/drawing/2014/main" id="{C955D17E-58EB-9577-93C4-8581F676071E}"/>
              </a:ext>
            </a:extLst>
          </p:cNvPr>
          <p:cNvSpPr txBox="1"/>
          <p:nvPr/>
        </p:nvSpPr>
        <p:spPr>
          <a:xfrm>
            <a:off x="5781492" y="2709106"/>
            <a:ext cx="6232732" cy="369332"/>
          </a:xfrm>
          <a:prstGeom prst="rect">
            <a:avLst/>
          </a:prstGeom>
          <a:noFill/>
        </p:spPr>
        <p:txBody>
          <a:bodyPr wrap="none" rtlCol="0">
            <a:spAutoFit/>
          </a:bodyPr>
          <a:lstStyle/>
          <a:p>
            <a:r>
              <a:rPr lang="en-US" dirty="0"/>
              <a:t>https://cdnsciencepub.com/doi/pdf/10.1139/cjss-2021-0070</a:t>
            </a:r>
          </a:p>
        </p:txBody>
      </p:sp>
      <p:pic>
        <p:nvPicPr>
          <p:cNvPr id="8" name="Picture 7" descr="A screenshot of a computer&#10;&#10;Description automatically generated">
            <a:extLst>
              <a:ext uri="{FF2B5EF4-FFF2-40B4-BE49-F238E27FC236}">
                <a16:creationId xmlns:a16="http://schemas.microsoft.com/office/drawing/2014/main" id="{39FF65EA-66A0-9A1B-7143-A9E74FC5A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6" y="3227832"/>
            <a:ext cx="6715288" cy="2755307"/>
          </a:xfrm>
          <a:prstGeom prst="rect">
            <a:avLst/>
          </a:prstGeom>
        </p:spPr>
      </p:pic>
      <p:sp>
        <p:nvSpPr>
          <p:cNvPr id="9" name="TextBox 8">
            <a:extLst>
              <a:ext uri="{FF2B5EF4-FFF2-40B4-BE49-F238E27FC236}">
                <a16:creationId xmlns:a16="http://schemas.microsoft.com/office/drawing/2014/main" id="{33F8070A-C5F8-317D-EF16-B75E4BDD301B}"/>
              </a:ext>
            </a:extLst>
          </p:cNvPr>
          <p:cNvSpPr txBox="1"/>
          <p:nvPr/>
        </p:nvSpPr>
        <p:spPr>
          <a:xfrm>
            <a:off x="99635" y="6281928"/>
            <a:ext cx="6232732" cy="369332"/>
          </a:xfrm>
          <a:prstGeom prst="rect">
            <a:avLst/>
          </a:prstGeom>
          <a:noFill/>
        </p:spPr>
        <p:txBody>
          <a:bodyPr wrap="none" rtlCol="0">
            <a:spAutoFit/>
          </a:bodyPr>
          <a:lstStyle/>
          <a:p>
            <a:r>
              <a:rPr lang="en-US" dirty="0"/>
              <a:t>https://cdnsciencepub.com/doi/pdf/10.1139/cjss-2021-0070</a:t>
            </a:r>
          </a:p>
        </p:txBody>
      </p:sp>
      <p:pic>
        <p:nvPicPr>
          <p:cNvPr id="11" name="Picture 10" descr="A screenshot of a computer&#10;&#10;Description automatically generated">
            <a:extLst>
              <a:ext uri="{FF2B5EF4-FFF2-40B4-BE49-F238E27FC236}">
                <a16:creationId xmlns:a16="http://schemas.microsoft.com/office/drawing/2014/main" id="{BFC64B4E-35A1-5843-CCF1-134E40FF6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9889" y="4168252"/>
            <a:ext cx="5134335" cy="1114813"/>
          </a:xfrm>
          <a:prstGeom prst="rect">
            <a:avLst/>
          </a:prstGeom>
        </p:spPr>
      </p:pic>
      <p:sp>
        <p:nvSpPr>
          <p:cNvPr id="12" name="TextBox 11">
            <a:extLst>
              <a:ext uri="{FF2B5EF4-FFF2-40B4-BE49-F238E27FC236}">
                <a16:creationId xmlns:a16="http://schemas.microsoft.com/office/drawing/2014/main" id="{8BC135FB-4A63-2207-5E1B-9E345424F5C8}"/>
              </a:ext>
            </a:extLst>
          </p:cNvPr>
          <p:cNvSpPr txBox="1"/>
          <p:nvPr/>
        </p:nvSpPr>
        <p:spPr>
          <a:xfrm>
            <a:off x="1" y="0"/>
            <a:ext cx="550631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ptos" panose="02110004020202020204"/>
              </a:rPr>
              <a:t>Cover crop yields for </a:t>
            </a:r>
            <a:r>
              <a:rPr lang="en-US" b="1" dirty="0" err="1">
                <a:solidFill>
                  <a:prstClr val="black"/>
                </a:solidFill>
                <a:latin typeface="Aptos" panose="02110004020202020204"/>
              </a:rPr>
              <a:t>rye+clover</a:t>
            </a:r>
            <a:r>
              <a:rPr lang="en-US" b="1" dirty="0">
                <a:solidFill>
                  <a:prstClr val="black"/>
                </a:solidFill>
                <a:latin typeface="Aptos" panose="02110004020202020204"/>
              </a:rPr>
              <a:t> seems to be much lower than what is reported in other studies from Ontario</a:t>
            </a:r>
            <a:endPar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361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0A373-BF86-5F79-6AB5-44346FAA5AF0}"/>
              </a:ext>
            </a:extLst>
          </p:cNvPr>
          <p:cNvSpPr txBox="1"/>
          <p:nvPr/>
        </p:nvSpPr>
        <p:spPr>
          <a:xfrm>
            <a:off x="0" y="0"/>
            <a:ext cx="4787080" cy="369332"/>
          </a:xfrm>
          <a:prstGeom prst="rect">
            <a:avLst/>
          </a:prstGeom>
          <a:noFill/>
        </p:spPr>
        <p:txBody>
          <a:bodyPr wrap="none" rtlCol="0">
            <a:spAutoFit/>
          </a:bodyPr>
          <a:lstStyle/>
          <a:p>
            <a:r>
              <a:rPr lang="en-US" dirty="0"/>
              <a:t>One cover crop entry + max grain biomass = 20</a:t>
            </a:r>
          </a:p>
        </p:txBody>
      </p:sp>
      <p:pic>
        <p:nvPicPr>
          <p:cNvPr id="3" name="Picture 2">
            <a:extLst>
              <a:ext uri="{FF2B5EF4-FFF2-40B4-BE49-F238E27FC236}">
                <a16:creationId xmlns:a16="http://schemas.microsoft.com/office/drawing/2014/main" id="{AB5EABF7-7A97-7EAB-5AE3-4197DB432B78}"/>
              </a:ext>
            </a:extLst>
          </p:cNvPr>
          <p:cNvPicPr>
            <a:picLocks noChangeAspect="1"/>
          </p:cNvPicPr>
          <p:nvPr/>
        </p:nvPicPr>
        <p:blipFill>
          <a:blip r:embed="rId2"/>
          <a:stretch>
            <a:fillRect/>
          </a:stretch>
        </p:blipFill>
        <p:spPr>
          <a:xfrm>
            <a:off x="942403" y="527473"/>
            <a:ext cx="10707053" cy="6094964"/>
          </a:xfrm>
          <a:prstGeom prst="rect">
            <a:avLst/>
          </a:prstGeom>
        </p:spPr>
      </p:pic>
    </p:spTree>
    <p:extLst>
      <p:ext uri="{BB962C8B-B14F-4D97-AF65-F5344CB8AC3E}">
        <p14:creationId xmlns:p14="http://schemas.microsoft.com/office/powerpoint/2010/main" val="42144748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678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8FFB34-4888-C710-7BD2-6AA0DC3429FE}"/>
              </a:ext>
            </a:extLst>
          </p:cNvPr>
          <p:cNvSpPr txBox="1"/>
          <p:nvPr/>
        </p:nvSpPr>
        <p:spPr>
          <a:xfrm>
            <a:off x="163398" y="2228671"/>
            <a:ext cx="1202860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DIVERSE rotation E26 (2018-2022)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03/10/2024</a:t>
            </a:r>
          </a:p>
        </p:txBody>
      </p:sp>
    </p:spTree>
    <p:extLst>
      <p:ext uri="{BB962C8B-B14F-4D97-AF65-F5344CB8AC3E}">
        <p14:creationId xmlns:p14="http://schemas.microsoft.com/office/powerpoint/2010/main" val="33455876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3F0D6-0138-6300-8630-43FC4D96AAF2}"/>
              </a:ext>
            </a:extLst>
          </p:cNvPr>
          <p:cNvPicPr>
            <a:picLocks noChangeAspect="1"/>
          </p:cNvPicPr>
          <p:nvPr/>
        </p:nvPicPr>
        <p:blipFill>
          <a:blip r:embed="rId2"/>
          <a:stretch>
            <a:fillRect/>
          </a:stretch>
        </p:blipFill>
        <p:spPr>
          <a:xfrm>
            <a:off x="1505527" y="175466"/>
            <a:ext cx="9267248" cy="6568233"/>
          </a:xfrm>
          <a:prstGeom prst="rect">
            <a:avLst/>
          </a:prstGeom>
        </p:spPr>
      </p:pic>
    </p:spTree>
    <p:extLst>
      <p:ext uri="{BB962C8B-B14F-4D97-AF65-F5344CB8AC3E}">
        <p14:creationId xmlns:p14="http://schemas.microsoft.com/office/powerpoint/2010/main" val="219692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C9929-E508-E284-52C6-24F38DD8B106}"/>
              </a:ext>
            </a:extLst>
          </p:cNvPr>
          <p:cNvPicPr>
            <a:picLocks noChangeAspect="1"/>
          </p:cNvPicPr>
          <p:nvPr/>
        </p:nvPicPr>
        <p:blipFill>
          <a:blip r:embed="rId2"/>
          <a:srcRect b="34949"/>
          <a:stretch/>
        </p:blipFill>
        <p:spPr>
          <a:xfrm>
            <a:off x="313187" y="319106"/>
            <a:ext cx="11565625" cy="6219787"/>
          </a:xfrm>
          <a:prstGeom prst="rect">
            <a:avLst/>
          </a:prstGeom>
        </p:spPr>
      </p:pic>
    </p:spTree>
    <p:extLst>
      <p:ext uri="{BB962C8B-B14F-4D97-AF65-F5344CB8AC3E}">
        <p14:creationId xmlns:p14="http://schemas.microsoft.com/office/powerpoint/2010/main" val="28335425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50174F-AA8E-EA1F-B389-226F55AC40F4}"/>
              </a:ext>
            </a:extLst>
          </p:cNvPr>
          <p:cNvPicPr>
            <a:picLocks noChangeAspect="1"/>
          </p:cNvPicPr>
          <p:nvPr/>
        </p:nvPicPr>
        <p:blipFill>
          <a:blip r:embed="rId2"/>
          <a:srcRect b="35067"/>
          <a:stretch/>
        </p:blipFill>
        <p:spPr>
          <a:xfrm>
            <a:off x="357201" y="283463"/>
            <a:ext cx="11301399" cy="6066743"/>
          </a:xfrm>
          <a:prstGeom prst="rect">
            <a:avLst/>
          </a:prstGeom>
        </p:spPr>
      </p:pic>
    </p:spTree>
    <p:extLst>
      <p:ext uri="{BB962C8B-B14F-4D97-AF65-F5344CB8AC3E}">
        <p14:creationId xmlns:p14="http://schemas.microsoft.com/office/powerpoint/2010/main" val="41455060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3B19A-4273-9736-107B-E204DACCB7E3}"/>
              </a:ext>
            </a:extLst>
          </p:cNvPr>
          <p:cNvSpPr txBox="1"/>
          <p:nvPr/>
        </p:nvSpPr>
        <p:spPr>
          <a:xfrm>
            <a:off x="163398" y="2228671"/>
            <a:ext cx="12028602"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conventional rotation E26 (2018-2022) + Questions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Calibri" panose="020F0502020204030204" pitchFamily="34" charset="0"/>
                <a:cs typeface="Calibri" panose="020F0502020204030204" pitchFamily="34" charset="0"/>
              </a:rPr>
              <a:t>26/9/2024</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026244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7C5B8-2B80-113B-FC2B-D8FE777F28E9}"/>
              </a:ext>
            </a:extLst>
          </p:cNvPr>
          <p:cNvPicPr>
            <a:picLocks noChangeAspect="1"/>
          </p:cNvPicPr>
          <p:nvPr/>
        </p:nvPicPr>
        <p:blipFill>
          <a:blip r:embed="rId2"/>
          <a:stretch>
            <a:fillRect/>
          </a:stretch>
        </p:blipFill>
        <p:spPr>
          <a:xfrm>
            <a:off x="1384325" y="909561"/>
            <a:ext cx="8804704" cy="5284689"/>
          </a:xfrm>
          <a:prstGeom prst="rect">
            <a:avLst/>
          </a:prstGeom>
        </p:spPr>
      </p:pic>
      <p:sp>
        <p:nvSpPr>
          <p:cNvPr id="5" name="TextBox 4">
            <a:extLst>
              <a:ext uri="{FF2B5EF4-FFF2-40B4-BE49-F238E27FC236}">
                <a16:creationId xmlns:a16="http://schemas.microsoft.com/office/drawing/2014/main" id="{E833B19A-4273-9736-107B-E204DACCB7E3}"/>
              </a:ext>
            </a:extLst>
          </p:cNvPr>
          <p:cNvSpPr txBox="1"/>
          <p:nvPr/>
        </p:nvSpPr>
        <p:spPr>
          <a:xfrm>
            <a:off x="1" y="0"/>
            <a:ext cx="120286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Modeled vs observed yield showed good matching, but probably has opportunities for improvement</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25B5A285-A0EC-D4B0-5043-1571AEA37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302" y="6368143"/>
            <a:ext cx="6130270" cy="412522"/>
          </a:xfrm>
          <a:prstGeom prst="rect">
            <a:avLst/>
          </a:prstGeom>
        </p:spPr>
      </p:pic>
    </p:spTree>
    <p:extLst>
      <p:ext uri="{BB962C8B-B14F-4D97-AF65-F5344CB8AC3E}">
        <p14:creationId xmlns:p14="http://schemas.microsoft.com/office/powerpoint/2010/main" val="340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A14BA-0873-4492-6375-1B5615FFA2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88CB3D-FC4B-12C6-1AE6-9D0A145E5B6E}"/>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01/22/2025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31635141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32ECE-63B5-1044-E416-7482A25171C7}"/>
              </a:ext>
            </a:extLst>
          </p:cNvPr>
          <p:cNvPicPr>
            <a:picLocks noChangeAspect="1"/>
          </p:cNvPicPr>
          <p:nvPr/>
        </p:nvPicPr>
        <p:blipFill>
          <a:blip r:embed="rId2"/>
          <a:stretch>
            <a:fillRect/>
          </a:stretch>
        </p:blipFill>
        <p:spPr>
          <a:xfrm>
            <a:off x="0" y="955687"/>
            <a:ext cx="12192000" cy="2951571"/>
          </a:xfrm>
          <a:prstGeom prst="rect">
            <a:avLst/>
          </a:prstGeom>
        </p:spPr>
      </p:pic>
      <p:pic>
        <p:nvPicPr>
          <p:cNvPr id="5" name="Picture 4">
            <a:extLst>
              <a:ext uri="{FF2B5EF4-FFF2-40B4-BE49-F238E27FC236}">
                <a16:creationId xmlns:a16="http://schemas.microsoft.com/office/drawing/2014/main" id="{A2503A56-E5D7-A78D-4E24-0AC1317AAE28}"/>
              </a:ext>
            </a:extLst>
          </p:cNvPr>
          <p:cNvPicPr>
            <a:picLocks noChangeAspect="1"/>
          </p:cNvPicPr>
          <p:nvPr/>
        </p:nvPicPr>
        <p:blipFill>
          <a:blip r:embed="rId3"/>
          <a:stretch>
            <a:fillRect/>
          </a:stretch>
        </p:blipFill>
        <p:spPr>
          <a:xfrm>
            <a:off x="0" y="3754305"/>
            <a:ext cx="12192000" cy="2951571"/>
          </a:xfrm>
          <a:prstGeom prst="rect">
            <a:avLst/>
          </a:prstGeom>
        </p:spPr>
      </p:pic>
      <p:sp>
        <p:nvSpPr>
          <p:cNvPr id="6" name="TextBox 5">
            <a:extLst>
              <a:ext uri="{FF2B5EF4-FFF2-40B4-BE49-F238E27FC236}">
                <a16:creationId xmlns:a16="http://schemas.microsoft.com/office/drawing/2014/main" id="{AA975474-AE6F-5D05-F6E5-6469B1C3C50A}"/>
              </a:ext>
            </a:extLst>
          </p:cNvPr>
          <p:cNvSpPr txBox="1"/>
          <p:nvPr/>
        </p:nvSpPr>
        <p:spPr>
          <a:xfrm>
            <a:off x="1" y="0"/>
            <a:ext cx="120286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Temperature at 5 and 25 cm showed high level of agreement between observed and simulated data</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5B6F361A-BCE9-E8D5-7E9E-3574D610FB6F}"/>
              </a:ext>
            </a:extLst>
          </p:cNvPr>
          <p:cNvSpPr txBox="1"/>
          <p:nvPr/>
        </p:nvSpPr>
        <p:spPr>
          <a:xfrm>
            <a:off x="9892145" y="3754305"/>
            <a:ext cx="16810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pitchFamily="34" charset="0"/>
                <a:cs typeface="Calibri" panose="020F0502020204030204" pitchFamily="34" charset="0"/>
              </a:rPr>
              <a:t>Observed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Simulated (gray)</a:t>
            </a:r>
          </a:p>
        </p:txBody>
      </p:sp>
      <p:pic>
        <p:nvPicPr>
          <p:cNvPr id="9" name="Picture 8">
            <a:extLst>
              <a:ext uri="{FF2B5EF4-FFF2-40B4-BE49-F238E27FC236}">
                <a16:creationId xmlns:a16="http://schemas.microsoft.com/office/drawing/2014/main" id="{1093A72A-61C5-4FAD-848F-5CB1C86DE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419" y="3088748"/>
            <a:ext cx="5274184" cy="307799"/>
          </a:xfrm>
          <a:prstGeom prst="rect">
            <a:avLst/>
          </a:prstGeom>
        </p:spPr>
      </p:pic>
      <p:pic>
        <p:nvPicPr>
          <p:cNvPr id="11" name="Picture 10">
            <a:extLst>
              <a:ext uri="{FF2B5EF4-FFF2-40B4-BE49-F238E27FC236}">
                <a16:creationId xmlns:a16="http://schemas.microsoft.com/office/drawing/2014/main" id="{F183EFE6-E05B-E09A-71C1-69F756870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963" y="5871745"/>
            <a:ext cx="4986640" cy="337147"/>
          </a:xfrm>
          <a:prstGeom prst="rect">
            <a:avLst/>
          </a:prstGeom>
        </p:spPr>
      </p:pic>
    </p:spTree>
    <p:extLst>
      <p:ext uri="{BB962C8B-B14F-4D97-AF65-F5344CB8AC3E}">
        <p14:creationId xmlns:p14="http://schemas.microsoft.com/office/powerpoint/2010/main" val="31309405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67DD8-8CA2-5B14-A7AE-ED42DCD43751}"/>
              </a:ext>
            </a:extLst>
          </p:cNvPr>
          <p:cNvPicPr>
            <a:picLocks noChangeAspect="1"/>
          </p:cNvPicPr>
          <p:nvPr/>
        </p:nvPicPr>
        <p:blipFill>
          <a:blip r:embed="rId2"/>
          <a:stretch>
            <a:fillRect/>
          </a:stretch>
        </p:blipFill>
        <p:spPr>
          <a:xfrm>
            <a:off x="163397" y="752550"/>
            <a:ext cx="5301674" cy="6105450"/>
          </a:xfrm>
          <a:prstGeom prst="rect">
            <a:avLst/>
          </a:prstGeom>
        </p:spPr>
      </p:pic>
      <p:sp>
        <p:nvSpPr>
          <p:cNvPr id="6" name="TextBox 5">
            <a:extLst>
              <a:ext uri="{FF2B5EF4-FFF2-40B4-BE49-F238E27FC236}">
                <a16:creationId xmlns:a16="http://schemas.microsoft.com/office/drawing/2014/main" id="{F5446B3B-C2D3-C8DC-595A-F5DF31740994}"/>
              </a:ext>
            </a:extLst>
          </p:cNvPr>
          <p:cNvSpPr txBox="1"/>
          <p:nvPr/>
        </p:nvSpPr>
        <p:spPr>
          <a:xfrm>
            <a:off x="1" y="0"/>
            <a:ext cx="120286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Soil moisture shows large mismatch between observed and simulated data, particularly for winter months (in this period DNDC seems to simulate 0 WFPS).</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D1712CE2-5328-DD8F-35CB-80763A1347BA}"/>
              </a:ext>
            </a:extLst>
          </p:cNvPr>
          <p:cNvPicPr>
            <a:picLocks noChangeAspect="1"/>
          </p:cNvPicPr>
          <p:nvPr/>
        </p:nvPicPr>
        <p:blipFill>
          <a:blip r:embed="rId3"/>
          <a:stretch>
            <a:fillRect/>
          </a:stretch>
        </p:blipFill>
        <p:spPr>
          <a:xfrm>
            <a:off x="6545116" y="749808"/>
            <a:ext cx="5304055" cy="6108192"/>
          </a:xfrm>
          <a:prstGeom prst="rect">
            <a:avLst/>
          </a:prstGeom>
        </p:spPr>
      </p:pic>
      <p:sp>
        <p:nvSpPr>
          <p:cNvPr id="8" name="Oval 7">
            <a:extLst>
              <a:ext uri="{FF2B5EF4-FFF2-40B4-BE49-F238E27FC236}">
                <a16:creationId xmlns:a16="http://schemas.microsoft.com/office/drawing/2014/main" id="{D8A5D3E7-4FF1-89FA-7EA1-0B779634C326}"/>
              </a:ext>
            </a:extLst>
          </p:cNvPr>
          <p:cNvSpPr/>
          <p:nvPr/>
        </p:nvSpPr>
        <p:spPr>
          <a:xfrm>
            <a:off x="609600" y="1219200"/>
            <a:ext cx="1357745" cy="6834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94A841C-42A0-C28C-B5FC-5F6669C8EEC5}"/>
              </a:ext>
            </a:extLst>
          </p:cNvPr>
          <p:cNvSpPr/>
          <p:nvPr/>
        </p:nvSpPr>
        <p:spPr>
          <a:xfrm>
            <a:off x="609600" y="2325161"/>
            <a:ext cx="1357745" cy="6834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3B6D034-2FB3-5A89-FDB0-E4C1930D7068}"/>
              </a:ext>
            </a:extLst>
          </p:cNvPr>
          <p:cNvSpPr/>
          <p:nvPr/>
        </p:nvSpPr>
        <p:spPr>
          <a:xfrm>
            <a:off x="609599" y="3507603"/>
            <a:ext cx="1357745" cy="6834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A389CBF-9792-CD1D-9677-CCA083F194EB}"/>
              </a:ext>
            </a:extLst>
          </p:cNvPr>
          <p:cNvSpPr/>
          <p:nvPr/>
        </p:nvSpPr>
        <p:spPr>
          <a:xfrm>
            <a:off x="609598" y="4690045"/>
            <a:ext cx="1357745" cy="6834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FA2B4C-68C6-6167-A96E-51964C009212}"/>
              </a:ext>
            </a:extLst>
          </p:cNvPr>
          <p:cNvSpPr/>
          <p:nvPr/>
        </p:nvSpPr>
        <p:spPr>
          <a:xfrm>
            <a:off x="609597" y="5872487"/>
            <a:ext cx="2279907" cy="83099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F998C9-566B-2FE5-7CEB-8DC27A5A0471}"/>
              </a:ext>
            </a:extLst>
          </p:cNvPr>
          <p:cNvSpPr/>
          <p:nvPr/>
        </p:nvSpPr>
        <p:spPr>
          <a:xfrm>
            <a:off x="7208517" y="2350477"/>
            <a:ext cx="1167387" cy="6581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FD97E2-7931-3356-8771-9ADC8F66136E}"/>
              </a:ext>
            </a:extLst>
          </p:cNvPr>
          <p:cNvSpPr/>
          <p:nvPr/>
        </p:nvSpPr>
        <p:spPr>
          <a:xfrm>
            <a:off x="7086597" y="3532919"/>
            <a:ext cx="1167387" cy="6581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5DA951D-5149-3A46-0BF2-EC2083E97969}"/>
              </a:ext>
            </a:extLst>
          </p:cNvPr>
          <p:cNvSpPr/>
          <p:nvPr/>
        </p:nvSpPr>
        <p:spPr>
          <a:xfrm>
            <a:off x="7086597" y="4715361"/>
            <a:ext cx="1167387" cy="6581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E763951-1948-D9A2-EE86-356DAED8BF3B}"/>
              </a:ext>
            </a:extLst>
          </p:cNvPr>
          <p:cNvSpPr/>
          <p:nvPr/>
        </p:nvSpPr>
        <p:spPr>
          <a:xfrm>
            <a:off x="7208516" y="6045309"/>
            <a:ext cx="2026924" cy="6581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F3FDAB3-F644-1300-DC03-3BF7EF843475}"/>
              </a:ext>
            </a:extLst>
          </p:cNvPr>
          <p:cNvSpPr txBox="1"/>
          <p:nvPr/>
        </p:nvSpPr>
        <p:spPr>
          <a:xfrm>
            <a:off x="5430608" y="1548226"/>
            <a:ext cx="1167387" cy="4324261"/>
          </a:xfrm>
          <a:prstGeom prst="rect">
            <a:avLst/>
          </a:prstGeom>
          <a:noFill/>
        </p:spPr>
        <p:txBody>
          <a:bodyPr wrap="square" rtlCol="0">
            <a:spAutoFit/>
          </a:bodyPr>
          <a:lstStyle/>
          <a:p>
            <a:pPr algn="ctr"/>
            <a:r>
              <a:rPr lang="en-US" sz="1100" dirty="0">
                <a:solidFill>
                  <a:srgbClr val="FF0000"/>
                </a:solidFill>
              </a:rPr>
              <a:t>I think this is because DNDC predicts water is in the form of ice and predicts 0 WFPS then (with liquid water). Did you run into this in the past? In case yes, do you know of any model parameters that can be tunned to improve the fit?</a:t>
            </a:r>
          </a:p>
          <a:p>
            <a:pPr algn="ctr"/>
            <a:endParaRPr lang="en-US" sz="1100" dirty="0">
              <a:solidFill>
                <a:srgbClr val="FF0000"/>
              </a:solidFill>
            </a:endParaRPr>
          </a:p>
          <a:p>
            <a:pPr algn="ctr"/>
            <a:r>
              <a:rPr lang="en-US" sz="1100" dirty="0">
                <a:solidFill>
                  <a:srgbClr val="FF0000"/>
                </a:solidFill>
              </a:rPr>
              <a:t>The model seems to be doing relatively well for soil water during the cropping season</a:t>
            </a:r>
          </a:p>
        </p:txBody>
      </p:sp>
      <p:pic>
        <p:nvPicPr>
          <p:cNvPr id="19" name="Picture 18" descr="A blue background with white text&#10;&#10;Description automatically generated">
            <a:extLst>
              <a:ext uri="{FF2B5EF4-FFF2-40B4-BE49-F238E27FC236}">
                <a16:creationId xmlns:a16="http://schemas.microsoft.com/office/drawing/2014/main" id="{132DAB2F-DB4C-E6D9-E81A-4C6F24F27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599" y="6126086"/>
            <a:ext cx="3491155" cy="271897"/>
          </a:xfrm>
          <a:prstGeom prst="rect">
            <a:avLst/>
          </a:prstGeom>
        </p:spPr>
      </p:pic>
      <p:pic>
        <p:nvPicPr>
          <p:cNvPr id="21" name="Picture 20">
            <a:extLst>
              <a:ext uri="{FF2B5EF4-FFF2-40B4-BE49-F238E27FC236}">
                <a16:creationId xmlns:a16="http://schemas.microsoft.com/office/drawing/2014/main" id="{0EC4DA78-538A-C19C-6718-B82BCA258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984" y="6163692"/>
            <a:ext cx="3550368" cy="245417"/>
          </a:xfrm>
          <a:prstGeom prst="rect">
            <a:avLst/>
          </a:prstGeom>
        </p:spPr>
      </p:pic>
    </p:spTree>
    <p:extLst>
      <p:ext uri="{BB962C8B-B14F-4D97-AF65-F5344CB8AC3E}">
        <p14:creationId xmlns:p14="http://schemas.microsoft.com/office/powerpoint/2010/main" val="27618660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260AD4-B988-E478-EA85-B9789E9CD60B}"/>
              </a:ext>
            </a:extLst>
          </p:cNvPr>
          <p:cNvSpPr txBox="1"/>
          <p:nvPr/>
        </p:nvSpPr>
        <p:spPr>
          <a:xfrm>
            <a:off x="1" y="0"/>
            <a:ext cx="120286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Soil nitrogen also seems to have opportunities for improvement; mismatch is potentially linked to the differences observed for soil water.</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3DC4C8C5-3C83-9638-4936-4DE199E5C045}"/>
              </a:ext>
            </a:extLst>
          </p:cNvPr>
          <p:cNvPicPr>
            <a:picLocks noChangeAspect="1"/>
          </p:cNvPicPr>
          <p:nvPr/>
        </p:nvPicPr>
        <p:blipFill>
          <a:blip r:embed="rId2"/>
          <a:stretch>
            <a:fillRect/>
          </a:stretch>
        </p:blipFill>
        <p:spPr>
          <a:xfrm>
            <a:off x="1201737" y="877177"/>
            <a:ext cx="9991725" cy="3171825"/>
          </a:xfrm>
          <a:prstGeom prst="rect">
            <a:avLst/>
          </a:prstGeom>
        </p:spPr>
      </p:pic>
      <p:pic>
        <p:nvPicPr>
          <p:cNvPr id="7" name="Picture 6">
            <a:extLst>
              <a:ext uri="{FF2B5EF4-FFF2-40B4-BE49-F238E27FC236}">
                <a16:creationId xmlns:a16="http://schemas.microsoft.com/office/drawing/2014/main" id="{0259E669-FB06-B1AE-E683-2029157F240C}"/>
              </a:ext>
            </a:extLst>
          </p:cNvPr>
          <p:cNvPicPr>
            <a:picLocks noChangeAspect="1"/>
          </p:cNvPicPr>
          <p:nvPr/>
        </p:nvPicPr>
        <p:blipFill>
          <a:blip r:embed="rId3"/>
          <a:stretch>
            <a:fillRect/>
          </a:stretch>
        </p:blipFill>
        <p:spPr>
          <a:xfrm>
            <a:off x="1201736" y="3138210"/>
            <a:ext cx="9991725" cy="3171825"/>
          </a:xfrm>
          <a:prstGeom prst="rect">
            <a:avLst/>
          </a:prstGeom>
        </p:spPr>
      </p:pic>
      <p:sp>
        <p:nvSpPr>
          <p:cNvPr id="8" name="TextBox 7">
            <a:extLst>
              <a:ext uri="{FF2B5EF4-FFF2-40B4-BE49-F238E27FC236}">
                <a16:creationId xmlns:a16="http://schemas.microsoft.com/office/drawing/2014/main" id="{154BBC97-1039-2A94-10B5-7A29C8DACE7E}"/>
              </a:ext>
            </a:extLst>
          </p:cNvPr>
          <p:cNvSpPr txBox="1"/>
          <p:nvPr/>
        </p:nvSpPr>
        <p:spPr>
          <a:xfrm>
            <a:off x="3832006" y="1467876"/>
            <a:ext cx="2615902" cy="430887"/>
          </a:xfrm>
          <a:prstGeom prst="rect">
            <a:avLst/>
          </a:prstGeom>
          <a:noFill/>
        </p:spPr>
        <p:txBody>
          <a:bodyPr wrap="square" rtlCol="0">
            <a:spAutoFit/>
          </a:bodyPr>
          <a:lstStyle/>
          <a:p>
            <a:pPr algn="ctr"/>
            <a:r>
              <a:rPr lang="en-US" sz="1100" dirty="0">
                <a:solidFill>
                  <a:srgbClr val="FF0000"/>
                </a:solidFill>
              </a:rPr>
              <a:t>The mismatch seems to be particularly relevant in soybean years (2019-2020)</a:t>
            </a:r>
          </a:p>
        </p:txBody>
      </p:sp>
      <p:sp>
        <p:nvSpPr>
          <p:cNvPr id="9" name="TextBox 8">
            <a:extLst>
              <a:ext uri="{FF2B5EF4-FFF2-40B4-BE49-F238E27FC236}">
                <a16:creationId xmlns:a16="http://schemas.microsoft.com/office/drawing/2014/main" id="{3D9DFDC0-29B9-C007-6560-6E1DB057C5C2}"/>
              </a:ext>
            </a:extLst>
          </p:cNvPr>
          <p:cNvSpPr txBox="1"/>
          <p:nvPr/>
        </p:nvSpPr>
        <p:spPr>
          <a:xfrm>
            <a:off x="3832006" y="3664295"/>
            <a:ext cx="2615902" cy="430887"/>
          </a:xfrm>
          <a:prstGeom prst="rect">
            <a:avLst/>
          </a:prstGeom>
          <a:noFill/>
        </p:spPr>
        <p:txBody>
          <a:bodyPr wrap="square" rtlCol="0">
            <a:spAutoFit/>
          </a:bodyPr>
          <a:lstStyle/>
          <a:p>
            <a:pPr algn="ctr"/>
            <a:r>
              <a:rPr lang="en-US" sz="1100" dirty="0">
                <a:solidFill>
                  <a:srgbClr val="FF0000"/>
                </a:solidFill>
              </a:rPr>
              <a:t>The mismatch seems to be particularly relevant in soybean years (2019-2020)</a:t>
            </a:r>
          </a:p>
        </p:txBody>
      </p:sp>
      <p:pic>
        <p:nvPicPr>
          <p:cNvPr id="11" name="Picture 10">
            <a:extLst>
              <a:ext uri="{FF2B5EF4-FFF2-40B4-BE49-F238E27FC236}">
                <a16:creationId xmlns:a16="http://schemas.microsoft.com/office/drawing/2014/main" id="{0E871D85-097F-DD3D-5EF4-70053EC94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5011" y="1334798"/>
            <a:ext cx="4193591" cy="266156"/>
          </a:xfrm>
          <a:prstGeom prst="rect">
            <a:avLst/>
          </a:prstGeom>
        </p:spPr>
      </p:pic>
      <p:pic>
        <p:nvPicPr>
          <p:cNvPr id="13" name="Picture 12">
            <a:extLst>
              <a:ext uri="{FF2B5EF4-FFF2-40B4-BE49-F238E27FC236}">
                <a16:creationId xmlns:a16="http://schemas.microsoft.com/office/drawing/2014/main" id="{6A7C4BFA-828F-9589-D481-4D5CD74F4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5859" y="3595831"/>
            <a:ext cx="4351896" cy="265194"/>
          </a:xfrm>
          <a:prstGeom prst="rect">
            <a:avLst/>
          </a:prstGeom>
        </p:spPr>
      </p:pic>
      <p:sp>
        <p:nvSpPr>
          <p:cNvPr id="14" name="TextBox 13">
            <a:extLst>
              <a:ext uri="{FF2B5EF4-FFF2-40B4-BE49-F238E27FC236}">
                <a16:creationId xmlns:a16="http://schemas.microsoft.com/office/drawing/2014/main" id="{A61812DD-D51B-56B9-F757-BACFF17F6D7D}"/>
              </a:ext>
            </a:extLst>
          </p:cNvPr>
          <p:cNvSpPr txBox="1"/>
          <p:nvPr/>
        </p:nvSpPr>
        <p:spPr>
          <a:xfrm>
            <a:off x="3538384" y="6310035"/>
            <a:ext cx="2910609" cy="430887"/>
          </a:xfrm>
          <a:prstGeom prst="rect">
            <a:avLst/>
          </a:prstGeom>
          <a:noFill/>
        </p:spPr>
        <p:txBody>
          <a:bodyPr wrap="square" rtlCol="0">
            <a:spAutoFit/>
          </a:bodyPr>
          <a:lstStyle/>
          <a:p>
            <a:pPr algn="ctr"/>
            <a:r>
              <a:rPr lang="en-US" sz="1100" b="1" dirty="0">
                <a:solidFill>
                  <a:srgbClr val="FF0000"/>
                </a:solidFill>
              </a:rPr>
              <a:t>What variables could be calibrated in the model to improve soil N dynamics?</a:t>
            </a:r>
          </a:p>
        </p:txBody>
      </p:sp>
    </p:spTree>
    <p:extLst>
      <p:ext uri="{BB962C8B-B14F-4D97-AF65-F5344CB8AC3E}">
        <p14:creationId xmlns:p14="http://schemas.microsoft.com/office/powerpoint/2010/main" val="8307131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BD1A8-C2F4-433E-11B7-270F9580B352}"/>
              </a:ext>
            </a:extLst>
          </p:cNvPr>
          <p:cNvPicPr>
            <a:picLocks noChangeAspect="1"/>
          </p:cNvPicPr>
          <p:nvPr/>
        </p:nvPicPr>
        <p:blipFill>
          <a:blip r:embed="rId2"/>
          <a:srcRect b="22155"/>
          <a:stretch/>
        </p:blipFill>
        <p:spPr>
          <a:xfrm>
            <a:off x="5141807" y="538657"/>
            <a:ext cx="6534139" cy="6152543"/>
          </a:xfrm>
          <a:prstGeom prst="rect">
            <a:avLst/>
          </a:prstGeom>
        </p:spPr>
      </p:pic>
      <p:sp>
        <p:nvSpPr>
          <p:cNvPr id="3" name="TextBox 2">
            <a:extLst>
              <a:ext uri="{FF2B5EF4-FFF2-40B4-BE49-F238E27FC236}">
                <a16:creationId xmlns:a16="http://schemas.microsoft.com/office/drawing/2014/main" id="{D3EF229A-8BBB-151A-774E-2481A1F412D2}"/>
              </a:ext>
            </a:extLst>
          </p:cNvPr>
          <p:cNvSpPr txBox="1"/>
          <p:nvPr/>
        </p:nvSpPr>
        <p:spPr>
          <a:xfrm>
            <a:off x="1" y="0"/>
            <a:ext cx="120286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Respiration seems to show a decent fit, with error metrics matching previous published studies</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6BA90049-6653-A4DA-6E06-5B84DCACA3E1}"/>
              </a:ext>
            </a:extLst>
          </p:cNvPr>
          <p:cNvSpPr txBox="1"/>
          <p:nvPr/>
        </p:nvSpPr>
        <p:spPr>
          <a:xfrm>
            <a:off x="9994928" y="3614928"/>
            <a:ext cx="16810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pitchFamily="34" charset="0"/>
                <a:cs typeface="Calibri" panose="020F0502020204030204" pitchFamily="34" charset="0"/>
              </a:rPr>
              <a:t>Observed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Simulated (gray)</a:t>
            </a:r>
          </a:p>
        </p:txBody>
      </p:sp>
      <p:pic>
        <p:nvPicPr>
          <p:cNvPr id="6" name="Picture 5">
            <a:extLst>
              <a:ext uri="{FF2B5EF4-FFF2-40B4-BE49-F238E27FC236}">
                <a16:creationId xmlns:a16="http://schemas.microsoft.com/office/drawing/2014/main" id="{39D8B22C-66F8-9C36-DAD0-5AFCD5915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7141"/>
            <a:ext cx="5052432" cy="371859"/>
          </a:xfrm>
          <a:prstGeom prst="rect">
            <a:avLst/>
          </a:prstGeom>
        </p:spPr>
      </p:pic>
    </p:spTree>
    <p:extLst>
      <p:ext uri="{BB962C8B-B14F-4D97-AF65-F5344CB8AC3E}">
        <p14:creationId xmlns:p14="http://schemas.microsoft.com/office/powerpoint/2010/main" val="3375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01E29-C3FA-AAA9-C50C-DE6066652247}"/>
              </a:ext>
            </a:extLst>
          </p:cNvPr>
          <p:cNvPicPr>
            <a:picLocks noChangeAspect="1"/>
          </p:cNvPicPr>
          <p:nvPr/>
        </p:nvPicPr>
        <p:blipFill>
          <a:blip r:embed="rId2"/>
          <a:srcRect b="22020"/>
          <a:stretch/>
        </p:blipFill>
        <p:spPr>
          <a:xfrm>
            <a:off x="5335964" y="461665"/>
            <a:ext cx="6504195" cy="6134944"/>
          </a:xfrm>
          <a:prstGeom prst="rect">
            <a:avLst/>
          </a:prstGeom>
        </p:spPr>
      </p:pic>
      <p:sp>
        <p:nvSpPr>
          <p:cNvPr id="3" name="TextBox 2">
            <a:extLst>
              <a:ext uri="{FF2B5EF4-FFF2-40B4-BE49-F238E27FC236}">
                <a16:creationId xmlns:a16="http://schemas.microsoft.com/office/drawing/2014/main" id="{2164BD0C-BBA9-D125-12BD-E20DC9537AC2}"/>
              </a:ext>
            </a:extLst>
          </p:cNvPr>
          <p:cNvSpPr txBox="1"/>
          <p:nvPr/>
        </p:nvSpPr>
        <p:spPr>
          <a:xfrm>
            <a:off x="1" y="0"/>
            <a:ext cx="120286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Gross primary production seems to have opportunities for fit improvement.</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ECF31EF8-1432-0D5F-D47A-390BE696BFAA}"/>
              </a:ext>
            </a:extLst>
          </p:cNvPr>
          <p:cNvSpPr txBox="1"/>
          <p:nvPr/>
        </p:nvSpPr>
        <p:spPr>
          <a:xfrm>
            <a:off x="10159141" y="3529137"/>
            <a:ext cx="16810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pitchFamily="34" charset="0"/>
                <a:cs typeface="Calibri" panose="020F0502020204030204" pitchFamily="34" charset="0"/>
              </a:rPr>
              <a:t>Observed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Simulated (gray)</a:t>
            </a:r>
          </a:p>
        </p:txBody>
      </p:sp>
      <p:pic>
        <p:nvPicPr>
          <p:cNvPr id="6" name="Picture 5" descr="A blue background with white text&#10;&#10;Description automatically generated">
            <a:extLst>
              <a:ext uri="{FF2B5EF4-FFF2-40B4-BE49-F238E27FC236}">
                <a16:creationId xmlns:a16="http://schemas.microsoft.com/office/drawing/2014/main" id="{6BD0704D-A78C-D4DA-8C1D-08201FC3D1FB}"/>
              </a:ext>
            </a:extLst>
          </p:cNvPr>
          <p:cNvPicPr>
            <a:picLocks noChangeAspect="1"/>
          </p:cNvPicPr>
          <p:nvPr/>
        </p:nvPicPr>
        <p:blipFill>
          <a:blip r:embed="rId3">
            <a:extLst>
              <a:ext uri="{28A0092B-C50C-407E-A947-70E740481C1C}">
                <a14:useLocalDpi xmlns:a14="http://schemas.microsoft.com/office/drawing/2010/main" val="0"/>
              </a:ext>
            </a:extLst>
          </a:blip>
          <a:srcRect t="15118" b="1"/>
          <a:stretch/>
        </p:blipFill>
        <p:spPr>
          <a:xfrm>
            <a:off x="198956" y="1261689"/>
            <a:ext cx="4948564" cy="394407"/>
          </a:xfrm>
          <a:prstGeom prst="rect">
            <a:avLst/>
          </a:prstGeom>
        </p:spPr>
      </p:pic>
      <p:cxnSp>
        <p:nvCxnSpPr>
          <p:cNvPr id="8" name="Straight Arrow Connector 7">
            <a:extLst>
              <a:ext uri="{FF2B5EF4-FFF2-40B4-BE49-F238E27FC236}">
                <a16:creationId xmlns:a16="http://schemas.microsoft.com/office/drawing/2014/main" id="{74F224A2-666E-A002-4850-C6C1DB7D15B9}"/>
              </a:ext>
            </a:extLst>
          </p:cNvPr>
          <p:cNvCxnSpPr/>
          <p:nvPr/>
        </p:nvCxnSpPr>
        <p:spPr>
          <a:xfrm flipV="1">
            <a:off x="7974417" y="3955312"/>
            <a:ext cx="882502" cy="4465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DAE2C24-FC71-3E3D-AD0C-511BB8A85430}"/>
              </a:ext>
            </a:extLst>
          </p:cNvPr>
          <p:cNvSpPr txBox="1"/>
          <p:nvPr/>
        </p:nvSpPr>
        <p:spPr>
          <a:xfrm>
            <a:off x="5941343" y="4021987"/>
            <a:ext cx="2050818" cy="600164"/>
          </a:xfrm>
          <a:prstGeom prst="rect">
            <a:avLst/>
          </a:prstGeom>
          <a:noFill/>
        </p:spPr>
        <p:txBody>
          <a:bodyPr wrap="square" rtlCol="0">
            <a:spAutoFit/>
          </a:bodyPr>
          <a:lstStyle/>
          <a:p>
            <a:pPr algn="ctr"/>
            <a:r>
              <a:rPr lang="en-US" sz="1100" dirty="0">
                <a:solidFill>
                  <a:srgbClr val="FF0000"/>
                </a:solidFill>
              </a:rPr>
              <a:t>Model predicts GPP = 0 or very low for some summer days; is that realistic?</a:t>
            </a:r>
          </a:p>
        </p:txBody>
      </p:sp>
      <p:cxnSp>
        <p:nvCxnSpPr>
          <p:cNvPr id="10" name="Straight Arrow Connector 9">
            <a:extLst>
              <a:ext uri="{FF2B5EF4-FFF2-40B4-BE49-F238E27FC236}">
                <a16:creationId xmlns:a16="http://schemas.microsoft.com/office/drawing/2014/main" id="{B0E2EC9C-A935-6F14-7832-271CBCD12C32}"/>
              </a:ext>
            </a:extLst>
          </p:cNvPr>
          <p:cNvCxnSpPr>
            <a:cxnSpLocks/>
          </p:cNvCxnSpPr>
          <p:nvPr/>
        </p:nvCxnSpPr>
        <p:spPr>
          <a:xfrm flipV="1">
            <a:off x="7627388" y="2456121"/>
            <a:ext cx="1439391" cy="161213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04498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174B0-7CBC-77D6-C691-E3CC9B8A0D96}"/>
              </a:ext>
            </a:extLst>
          </p:cNvPr>
          <p:cNvPicPr>
            <a:picLocks noChangeAspect="1"/>
          </p:cNvPicPr>
          <p:nvPr/>
        </p:nvPicPr>
        <p:blipFill>
          <a:blip r:embed="rId2"/>
          <a:srcRect b="18788"/>
          <a:stretch/>
        </p:blipFill>
        <p:spPr>
          <a:xfrm>
            <a:off x="4889433" y="80685"/>
            <a:ext cx="7099368" cy="6696630"/>
          </a:xfrm>
          <a:prstGeom prst="rect">
            <a:avLst/>
          </a:prstGeom>
        </p:spPr>
      </p:pic>
      <p:sp>
        <p:nvSpPr>
          <p:cNvPr id="7" name="TextBox 6">
            <a:extLst>
              <a:ext uri="{FF2B5EF4-FFF2-40B4-BE49-F238E27FC236}">
                <a16:creationId xmlns:a16="http://schemas.microsoft.com/office/drawing/2014/main" id="{A839E6D1-F873-BC4F-EF11-4F060A6447BB}"/>
              </a:ext>
            </a:extLst>
          </p:cNvPr>
          <p:cNvSpPr txBox="1"/>
          <p:nvPr/>
        </p:nvSpPr>
        <p:spPr>
          <a:xfrm>
            <a:off x="1" y="0"/>
            <a:ext cx="488943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For N</a:t>
            </a:r>
            <a:r>
              <a:rPr lang="en-US" sz="2400" b="1" baseline="-25000" dirty="0">
                <a:solidFill>
                  <a:prstClr val="black"/>
                </a:solidFill>
                <a:latin typeface="Calibri" panose="020F0502020204030204" pitchFamily="34" charset="0"/>
                <a:cs typeface="Calibri" panose="020F0502020204030204" pitchFamily="34" charset="0"/>
              </a:rPr>
              <a:t>2</a:t>
            </a:r>
            <a:r>
              <a:rPr lang="en-US" sz="2400" b="1" dirty="0">
                <a:solidFill>
                  <a:prstClr val="black"/>
                </a:solidFill>
                <a:latin typeface="Calibri" panose="020F0502020204030204" pitchFamily="34" charset="0"/>
                <a:cs typeface="Calibri" panose="020F0502020204030204" pitchFamily="34" charset="0"/>
              </a:rPr>
              <a:t>O, error metrics seem comparable to previous studies, although it may have opportunities to improve</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80E2142-EEFE-17E5-F5A8-28C7D2B60B4B}"/>
              </a:ext>
            </a:extLst>
          </p:cNvPr>
          <p:cNvSpPr txBox="1"/>
          <p:nvPr/>
        </p:nvSpPr>
        <p:spPr>
          <a:xfrm>
            <a:off x="10307783" y="5412711"/>
            <a:ext cx="16810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pitchFamily="34" charset="0"/>
                <a:cs typeface="Calibri" panose="020F0502020204030204" pitchFamily="34" charset="0"/>
              </a:rPr>
              <a:t>Observed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Simulated (gray)</a:t>
            </a:r>
          </a:p>
        </p:txBody>
      </p:sp>
      <p:pic>
        <p:nvPicPr>
          <p:cNvPr id="10" name="Picture 9">
            <a:extLst>
              <a:ext uri="{FF2B5EF4-FFF2-40B4-BE49-F238E27FC236}">
                <a16:creationId xmlns:a16="http://schemas.microsoft.com/office/drawing/2014/main" id="{AF571C04-74AA-932C-FB87-B85556C19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8" y="2493295"/>
            <a:ext cx="4965405" cy="295200"/>
          </a:xfrm>
          <a:prstGeom prst="rect">
            <a:avLst/>
          </a:prstGeom>
        </p:spPr>
      </p:pic>
    </p:spTree>
    <p:extLst>
      <p:ext uri="{BB962C8B-B14F-4D97-AF65-F5344CB8AC3E}">
        <p14:creationId xmlns:p14="http://schemas.microsoft.com/office/powerpoint/2010/main" val="623592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AA812-D40E-CA52-5682-0DB09138D211}"/>
              </a:ext>
            </a:extLst>
          </p:cNvPr>
          <p:cNvSpPr txBox="1"/>
          <p:nvPr/>
        </p:nvSpPr>
        <p:spPr>
          <a:xfrm>
            <a:off x="0" y="0"/>
            <a:ext cx="12006071"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Additional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Nirmani</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I discussed calibrating DNDC comparing simulated vs observed data with plots 1 and 3, and then validating with plots 2 and 4. However, in 2021 plot 1 has different</a:t>
            </a:r>
            <a:r>
              <a:rPr lang="en-US" sz="1600" dirty="0">
                <a:solidFill>
                  <a:prstClr val="black"/>
                </a:solidFill>
                <a:latin typeface="Calibri" panose="020F0502020204030204" pitchFamily="34" charset="0"/>
                <a:cs typeface="Calibri" panose="020F0502020204030204" pitchFamily="34" charset="0"/>
              </a:rPr>
              <a:t>t management than </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and plot 3 has different management than 4 (with and without N use inhibitors); </a:t>
            </a: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would it still be fair to use plots for calibration and validation as outlined?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DNDC</a:t>
            </a:r>
          </a:p>
          <a:p>
            <a:pPr marL="742950" lvl="1" indent="-285750">
              <a:buFont typeface="Arial" panose="020B0604020202020204" pitchFamily="34" charset="0"/>
              <a:buChar char="•"/>
              <a:defRPr/>
            </a:pP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 Azeem's files, wilting point is set up at 0.38 </a:t>
            </a:r>
            <a:r>
              <a:rPr kumimoji="0" lang="en-US" sz="160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wfps</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(soil's tab); it seems to be lower in other files I have seen (0.07;0.08); </a:t>
            </a: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is 0.38 correct?</a:t>
            </a:r>
          </a:p>
          <a:p>
            <a:pPr marL="742950" lvl="1" indent="-285750">
              <a:buFont typeface="Arial" panose="020B0604020202020204" pitchFamily="34" charset="0"/>
              <a:buChar char="•"/>
              <a:defRPr/>
            </a:pPr>
            <a:r>
              <a:rPr lang="en-US" sz="1600" dirty="0">
                <a:solidFill>
                  <a:prstClr val="black"/>
                </a:solidFill>
                <a:latin typeface="Calibri" panose="020F0502020204030204" pitchFamily="34" charset="0"/>
                <a:cs typeface="Calibri" panose="020F0502020204030204" pitchFamily="34" charset="0"/>
              </a:rPr>
              <a:t>T</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he current porosity in the soil's tab we have on file for the field is 0.54; however, when calculating it with the following equation: bulk density listed in the mode for E26 (1.2)/particle density (2.65) = 0.45; </a:t>
            </a: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should the porosity be set to be around 0.45?</a:t>
            </a:r>
          </a:p>
          <a:p>
            <a:pPr marL="742950" lvl="1" indent="-285750">
              <a:buFont typeface="Arial" panose="020B0604020202020204" pitchFamily="34" charset="0"/>
              <a:buChar char="•"/>
              <a:defRPr/>
            </a:pP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 think Elora has tile drainage. Based on my understanding, </a:t>
            </a: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 think that means we should be selecting "Dynamic water table &lt;2 m" in the soils tab; is that correct?</a:t>
            </a:r>
            <a:r>
              <a:rPr kumimoji="0" lang="en-US" sz="1600" i="0"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 do not think I saw it was selected in previous files.</a:t>
            </a:r>
          </a:p>
          <a:p>
            <a:pPr marL="742950" lvl="1" indent="-285750">
              <a:buFont typeface="Arial" panose="020B0604020202020204" pitchFamily="34" charset="0"/>
              <a:buChar char="•"/>
              <a:defRPr/>
            </a:pP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Why is the residue left in the field set to 0.75 for corn crops in previous DNDC files? </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Shouldn't it be 1? (crops tab)</a:t>
            </a:r>
          </a:p>
          <a:p>
            <a:pPr marL="742950" lvl="1" indent="-285750">
              <a:buFont typeface="Arial" panose="020B0604020202020204" pitchFamily="34" charset="0"/>
              <a:buChar char="•"/>
              <a:defRPr/>
            </a:pP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Should we be using the CO2 increase rate option in the model? </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(Climate tab)</a:t>
            </a:r>
          </a:p>
          <a:p>
            <a:pPr marL="742950" lvl="1" indent="-285750">
              <a:buFont typeface="Arial" panose="020B0604020202020204" pitchFamily="34" charset="0"/>
              <a:buChar char="•"/>
              <a:defRPr/>
            </a:pP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When fertilizer is incorporated through disking, </a:t>
            </a: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should we use "surface" application with an 15 cm depth, or the injection option?</a:t>
            </a:r>
          </a:p>
          <a:p>
            <a:pPr marL="742950" lvl="1" indent="-285750">
              <a:buFont typeface="Arial" panose="020B0604020202020204" pitchFamily="34" charset="0"/>
              <a:buChar char="•"/>
              <a:defRPr/>
            </a:pPr>
            <a:r>
              <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How does the calibration process exactly work?</a:t>
            </a:r>
            <a:r>
              <a:rPr kumimoji="0" lang="en-US" sz="1600" i="0"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6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What I have been trying is to play with some key variables one at a time in the model (varying the values +-20%), and then check what was the impact on RMSE(%) for the variables of interest (N2O fluxes, CO2 fluxes, GPP, yield, and soil water). I am not sure how I should exactly proceed with this information: should I re-set parameter values to the ones showing the lowest error values all at once after running scenarios, or should I follow more of a sequential change of parameters where I test values +-20% for one parameter, choose the best option and then continuing with the next parameter, and so on?</a:t>
            </a:r>
          </a:p>
          <a:p>
            <a:pPr marL="742950" lvl="1" indent="-285750">
              <a:buFont typeface="Arial" panose="020B0604020202020204" pitchFamily="34" charset="0"/>
              <a:buChar char="•"/>
              <a:defRPr/>
            </a:pPr>
            <a:r>
              <a:rPr lang="en-US" sz="1600" dirty="0">
                <a:solidFill>
                  <a:prstClr val="black"/>
                </a:solidFill>
                <a:latin typeface="Calibri" panose="020F0502020204030204" pitchFamily="34" charset="0"/>
                <a:cs typeface="Calibri" panose="020F0502020204030204" pitchFamily="34" charset="0"/>
              </a:rPr>
              <a:t>For calibration, I chose to test calibrating all corn years in the rotation together, and then all soybean years together. This would result in a single set of parameters for each crop for all the modeling exercise. </a:t>
            </a:r>
            <a:r>
              <a:rPr lang="en-US" sz="1600" u="sng" dirty="0">
                <a:solidFill>
                  <a:prstClr val="black"/>
                </a:solidFill>
                <a:latin typeface="Calibri" panose="020F0502020204030204" pitchFamily="34" charset="0"/>
                <a:cs typeface="Calibri" panose="020F0502020204030204" pitchFamily="34" charset="0"/>
              </a:rPr>
              <a:t>Does that sound correct?</a:t>
            </a:r>
            <a:endPar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772200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AA812-D40E-CA52-5682-0DB09138D211}"/>
              </a:ext>
            </a:extLst>
          </p:cNvPr>
          <p:cNvSpPr txBox="1"/>
          <p:nvPr/>
        </p:nvSpPr>
        <p:spPr>
          <a:xfrm>
            <a:off x="0" y="0"/>
            <a:ext cx="12006071"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prstClr val="black"/>
                </a:solidFill>
                <a:latin typeface="Calibri" panose="020F0502020204030204" pitchFamily="34" charset="0"/>
                <a:cs typeface="Calibri" panose="020F0502020204030204" pitchFamily="34" charset="0"/>
              </a:rPr>
              <a:t>DNDC</a:t>
            </a:r>
          </a:p>
          <a:p>
            <a:pPr marL="800100" lvl="1" indent="-342900">
              <a:buFont typeface="Arial" panose="020B0604020202020204" pitchFamily="34" charset="0"/>
              <a:buChar char="•"/>
              <a:defRPr/>
            </a:pPr>
            <a:r>
              <a:rPr lang="en-US" sz="1600" dirty="0">
                <a:solidFill>
                  <a:prstClr val="black"/>
                </a:solidFill>
                <a:latin typeface="Calibri" panose="020F0502020204030204" pitchFamily="34" charset="0"/>
                <a:cs typeface="Calibri" panose="020F0502020204030204" pitchFamily="34" charset="0"/>
              </a:rPr>
              <a:t>I noticed that some of the values in the “tile drain and model parms” differ between the file that Azeem shared (modeling for 2015-2017), compared to those suggested by Brian in a document that he shared with </a:t>
            </a:r>
            <a:r>
              <a:rPr lang="en-US" sz="1600" dirty="0" err="1">
                <a:solidFill>
                  <a:prstClr val="black"/>
                </a:solidFill>
                <a:latin typeface="Calibri" panose="020F0502020204030204" pitchFamily="34" charset="0"/>
                <a:cs typeface="Calibri" panose="020F0502020204030204" pitchFamily="34" charset="0"/>
              </a:rPr>
              <a:t>Nirmani</a:t>
            </a:r>
            <a:r>
              <a:rPr lang="en-US" sz="1600" dirty="0">
                <a:solidFill>
                  <a:prstClr val="black"/>
                </a:solidFill>
                <a:latin typeface="Calibri" panose="020F0502020204030204" pitchFamily="34" charset="0"/>
                <a:cs typeface="Calibri" panose="020F0502020204030204" pitchFamily="34" charset="0"/>
              </a:rPr>
              <a:t> some time ago (see table, and colored values). I imagine some of that is due to calibration, but </a:t>
            </a:r>
            <a:r>
              <a:rPr lang="en-US" sz="1600" u="sng" dirty="0">
                <a:solidFill>
                  <a:prstClr val="black"/>
                </a:solidFill>
                <a:latin typeface="Calibri" panose="020F0502020204030204" pitchFamily="34" charset="0"/>
                <a:cs typeface="Calibri" panose="020F0502020204030204" pitchFamily="34" charset="0"/>
              </a:rPr>
              <a:t>I was curious how you got those values.</a:t>
            </a:r>
            <a:endParaRPr kumimoji="0" lang="en-US" sz="160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62D67CF-FD41-3037-E815-154A87437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584" y="1524000"/>
            <a:ext cx="5372492" cy="4991218"/>
          </a:xfrm>
          <a:prstGeom prst="rect">
            <a:avLst/>
          </a:prstGeom>
        </p:spPr>
      </p:pic>
      <p:cxnSp>
        <p:nvCxnSpPr>
          <p:cNvPr id="5" name="Straight Arrow Connector 4">
            <a:extLst>
              <a:ext uri="{FF2B5EF4-FFF2-40B4-BE49-F238E27FC236}">
                <a16:creationId xmlns:a16="http://schemas.microsoft.com/office/drawing/2014/main" id="{0DC8115A-BE54-10CE-545B-87F72EC748A9}"/>
              </a:ext>
            </a:extLst>
          </p:cNvPr>
          <p:cNvCxnSpPr>
            <a:cxnSpLocks/>
          </p:cNvCxnSpPr>
          <p:nvPr/>
        </p:nvCxnSpPr>
        <p:spPr>
          <a:xfrm flipH="1">
            <a:off x="8942954" y="3027621"/>
            <a:ext cx="60109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AE27C1E-BB30-2762-DF24-CD2ED254FBF2}"/>
              </a:ext>
            </a:extLst>
          </p:cNvPr>
          <p:cNvCxnSpPr>
            <a:cxnSpLocks/>
          </p:cNvCxnSpPr>
          <p:nvPr/>
        </p:nvCxnSpPr>
        <p:spPr>
          <a:xfrm flipH="1">
            <a:off x="8942954" y="5037396"/>
            <a:ext cx="60109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589EAEC-56FC-4FA4-9808-C13B6F17F39E}"/>
              </a:ext>
            </a:extLst>
          </p:cNvPr>
          <p:cNvCxnSpPr>
            <a:cxnSpLocks/>
          </p:cNvCxnSpPr>
          <p:nvPr/>
        </p:nvCxnSpPr>
        <p:spPr>
          <a:xfrm flipH="1">
            <a:off x="8942954" y="5237421"/>
            <a:ext cx="60109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1AB7CB0-A595-BE38-09B5-48E85CB56351}"/>
              </a:ext>
            </a:extLst>
          </p:cNvPr>
          <p:cNvCxnSpPr>
            <a:cxnSpLocks/>
          </p:cNvCxnSpPr>
          <p:nvPr/>
        </p:nvCxnSpPr>
        <p:spPr>
          <a:xfrm flipH="1">
            <a:off x="8942954" y="5789871"/>
            <a:ext cx="60109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749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6245-F523-EA1F-325C-6B0DDA2B65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0C292B-D603-31D1-8760-B559E4D8CD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18319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data&#10;&#10;Description automatically generated">
            <a:extLst>
              <a:ext uri="{FF2B5EF4-FFF2-40B4-BE49-F238E27FC236}">
                <a16:creationId xmlns:a16="http://schemas.microsoft.com/office/drawing/2014/main" id="{048F93C5-B72C-B0F3-60E1-06559625B9E3}"/>
              </a:ext>
            </a:extLst>
          </p:cNvPr>
          <p:cNvPicPr>
            <a:picLocks noChangeAspect="1"/>
          </p:cNvPicPr>
          <p:nvPr/>
        </p:nvPicPr>
        <p:blipFill>
          <a:blip r:embed="rId2">
            <a:extLst>
              <a:ext uri="{28A0092B-C50C-407E-A947-70E740481C1C}">
                <a14:useLocalDpi xmlns:a14="http://schemas.microsoft.com/office/drawing/2010/main" val="0"/>
              </a:ext>
            </a:extLst>
          </a:blip>
          <a:srcRect l="25098" r="13776"/>
          <a:stretch/>
        </p:blipFill>
        <p:spPr>
          <a:xfrm>
            <a:off x="7240772" y="132965"/>
            <a:ext cx="3615070" cy="6592070"/>
          </a:xfrm>
          <a:prstGeom prst="rect">
            <a:avLst/>
          </a:prstGeom>
        </p:spPr>
      </p:pic>
      <p:sp>
        <p:nvSpPr>
          <p:cNvPr id="6" name="TextBox 5">
            <a:extLst>
              <a:ext uri="{FF2B5EF4-FFF2-40B4-BE49-F238E27FC236}">
                <a16:creationId xmlns:a16="http://schemas.microsoft.com/office/drawing/2014/main" id="{BA0564F1-EB38-ED11-8756-7F986BD35A8E}"/>
              </a:ext>
            </a:extLst>
          </p:cNvPr>
          <p:cNvSpPr txBox="1"/>
          <p:nvPr/>
        </p:nvSpPr>
        <p:spPr>
          <a:xfrm>
            <a:off x="0" y="0"/>
            <a:ext cx="609599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Photosynthesis model predictions for soybeans in summer 2020; there are some weird model predictions equivalent to 0. These ones particularly happen in July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There are similar situations in 2019.</a:t>
            </a:r>
          </a:p>
        </p:txBody>
      </p:sp>
    </p:spTree>
    <p:extLst>
      <p:ext uri="{BB962C8B-B14F-4D97-AF65-F5344CB8AC3E}">
        <p14:creationId xmlns:p14="http://schemas.microsoft.com/office/powerpoint/2010/main" val="4022507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33A8E-20A7-A621-F602-1FAD967FFC2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98461C7-BD0F-4E6E-AC2D-D409E94A2C7D}"/>
              </a:ext>
            </a:extLst>
          </p:cNvPr>
          <p:cNvPicPr>
            <a:picLocks noChangeAspect="1"/>
          </p:cNvPicPr>
          <p:nvPr/>
        </p:nvPicPr>
        <p:blipFill>
          <a:blip r:embed="rId2"/>
          <a:stretch>
            <a:fillRect/>
          </a:stretch>
        </p:blipFill>
        <p:spPr>
          <a:xfrm>
            <a:off x="1460147" y="489713"/>
            <a:ext cx="9590944" cy="6072498"/>
          </a:xfrm>
          <a:prstGeom prst="rect">
            <a:avLst/>
          </a:prstGeom>
        </p:spPr>
      </p:pic>
      <p:sp>
        <p:nvSpPr>
          <p:cNvPr id="4" name="TextBox 3">
            <a:extLst>
              <a:ext uri="{FF2B5EF4-FFF2-40B4-BE49-F238E27FC236}">
                <a16:creationId xmlns:a16="http://schemas.microsoft.com/office/drawing/2014/main" id="{FC1A8E63-86D8-50D4-CC89-8A2C48AC98E5}"/>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yields – conventional rotation</a:t>
            </a:r>
          </a:p>
        </p:txBody>
      </p:sp>
    </p:spTree>
    <p:extLst>
      <p:ext uri="{BB962C8B-B14F-4D97-AF65-F5344CB8AC3E}">
        <p14:creationId xmlns:p14="http://schemas.microsoft.com/office/powerpoint/2010/main" val="10264365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4A2338-103C-1A77-0FF1-FADFD6824BF6}"/>
              </a:ext>
            </a:extLst>
          </p:cNvPr>
          <p:cNvSpPr txBox="1"/>
          <p:nvPr/>
        </p:nvSpPr>
        <p:spPr>
          <a:xfrm>
            <a:off x="0" y="0"/>
            <a:ext cx="9969268" cy="41549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Meeting DNDC modeling 12/09/2024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prstClr val="black"/>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Agenda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pitchFamily="34" charset="0"/>
                <a:cs typeface="Calibri" panose="020F0502020204030204" pitchFamily="34" charset="0"/>
              </a:rPr>
              <a:t>Project introductions / description of current state</a:t>
            </a:r>
          </a:p>
          <a:p>
            <a:pPr marL="800100" lvl="1"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Updates on long-term modeling project Brian is doing for E26 (Nirmani).</a:t>
            </a:r>
          </a:p>
          <a:p>
            <a:pPr marL="800100" lvl="1"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Modeling of N2O in lysimeters (Sam).</a:t>
            </a:r>
          </a:p>
          <a:p>
            <a:pPr marL="800100" lvl="1"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Modeling of CO2 fluxes in E26 for period 2018-2023 (Agustin).</a:t>
            </a:r>
          </a:p>
          <a:p>
            <a:pPr marL="800100" lvl="1"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Modeling inhibitors studies (Azeem).</a:t>
            </a:r>
          </a:p>
          <a:p>
            <a:pPr marL="342900"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Discussion of areas of overlap.</a:t>
            </a:r>
          </a:p>
          <a:p>
            <a:pPr marL="342900" indent="-342900">
              <a:buFont typeface="Arial" panose="020B0604020202020204" pitchFamily="34" charset="0"/>
              <a:buChar char="•"/>
              <a:defRPr/>
            </a:pPr>
            <a:r>
              <a:rPr lang="en-US" sz="2400" dirty="0">
                <a:solidFill>
                  <a:prstClr val="black"/>
                </a:solidFill>
                <a:latin typeface="Calibri" panose="020F0502020204030204" pitchFamily="34" charset="0"/>
                <a:cs typeface="Calibri" panose="020F0502020204030204" pitchFamily="34" charset="0"/>
              </a:rPr>
              <a:t>Questions from Agustin (see following slides).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2235570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4A2338-103C-1A77-0FF1-FADFD6824BF6}"/>
              </a:ext>
            </a:extLst>
          </p:cNvPr>
          <p:cNvSpPr txBox="1"/>
          <p:nvPr/>
        </p:nvSpPr>
        <p:spPr>
          <a:xfrm>
            <a:off x="1" y="0"/>
            <a:ext cx="12192000" cy="63094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Questions from Agustin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How many years of spin up should we consider? 3? 4?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How precise does the data entry for the spin up have to 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NO3 and NH4, seems like the DNDC outputs are every 10 cm (0-10; 10-20,etc); however, the data from the field are from 0-15 cm; how should we handle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While playing around with DNDC I run into big discrepancies between observed and modeled data, when using the "Heterogeneous profile" in the soil's tab (which, if I understood correctly, considers the specific soil data we have for the site in the .</a:t>
            </a:r>
            <a:r>
              <a:rPr kumimoji="0" lang="en-US" sz="200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spf</a:t>
            </a: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file); however, when I choose the "top soil (0-10cm) texture" option instead of "Heterogeneous profile", the temperature at 10-20 cm gives very weird values. Did you run into anything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Do you use different conversion factors between yield and grain C for different crops?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fertilizer incorporation, should we use "surface" application in the fertilizer tab with an 10 cm depth, or should we choose the injection option?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In the case of starter fertilizer application, do you consider that as "injected" in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For some years, starter was applied; I picked the planting day for this fertilization, but was wondering how the placement of the fertilizer should be entered</a:t>
            </a:r>
          </a:p>
          <a:p>
            <a:pPr>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my last run of DNDC for the period 2018-2022 (for which modeled yields, and grain C got relatively close to observed values), I am sending in the next slide a few screenshots of the crop parameters I ended up with; do those parameters look similar to the ones you have been using for Elora in your project?</a:t>
            </a:r>
            <a:endParaRPr lang="en-US" sz="2000" dirty="0">
              <a:solidFill>
                <a:prstClr val="black"/>
              </a:solidFill>
              <a:latin typeface="Calibri" panose="020F0502020204030204" pitchFamily="34" charset="0"/>
              <a:cs typeface="Calibri" panose="020F0502020204030204" pitchFamily="34" charset="0"/>
            </a:endParaRPr>
          </a:p>
          <a:p>
            <a:pPr>
              <a:defRPr/>
            </a:pP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 am also sharing below some of the first outputs from DNDC; modeled soil temperature seems to be close to the observed values. However, for WFPS there are big discrepancies; did you run into anything like this before?</a:t>
            </a:r>
          </a:p>
        </p:txBody>
      </p:sp>
    </p:spTree>
    <p:extLst>
      <p:ext uri="{BB962C8B-B14F-4D97-AF65-F5344CB8AC3E}">
        <p14:creationId xmlns:p14="http://schemas.microsoft.com/office/powerpoint/2010/main" val="10482740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D79AE26-2E2C-9E63-E3DF-708023A40E0A}"/>
              </a:ext>
            </a:extLst>
          </p:cNvPr>
          <p:cNvSpPr txBox="1"/>
          <p:nvPr/>
        </p:nvSpPr>
        <p:spPr>
          <a:xfrm>
            <a:off x="1304141" y="277382"/>
            <a:ext cx="352269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Crop parameters for corn</a:t>
            </a:r>
          </a:p>
        </p:txBody>
      </p:sp>
      <p:sp>
        <p:nvSpPr>
          <p:cNvPr id="2" name="TextBox 1">
            <a:extLst>
              <a:ext uri="{FF2B5EF4-FFF2-40B4-BE49-F238E27FC236}">
                <a16:creationId xmlns:a16="http://schemas.microsoft.com/office/drawing/2014/main" id="{204BB433-73C7-09BB-792B-8DE50ECADB68}"/>
              </a:ext>
            </a:extLst>
          </p:cNvPr>
          <p:cNvSpPr txBox="1"/>
          <p:nvPr/>
        </p:nvSpPr>
        <p:spPr>
          <a:xfrm>
            <a:off x="7224216" y="284214"/>
            <a:ext cx="39898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Crop parameters for soybeans</a:t>
            </a:r>
          </a:p>
        </p:txBody>
      </p:sp>
      <p:pic>
        <p:nvPicPr>
          <p:cNvPr id="5" name="Picture 4" descr="A screenshot of a computer&#10;&#10;Description automatically generated">
            <a:extLst>
              <a:ext uri="{FF2B5EF4-FFF2-40B4-BE49-F238E27FC236}">
                <a16:creationId xmlns:a16="http://schemas.microsoft.com/office/drawing/2014/main" id="{6C6529D9-31B3-7198-28CC-D6C64F0FC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86" y="837272"/>
            <a:ext cx="5307004" cy="551251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DA01D88-F9B4-81C9-EC90-858C914D4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004" y="837272"/>
            <a:ext cx="5314309" cy="5512513"/>
          </a:xfrm>
          <a:prstGeom prst="rect">
            <a:avLst/>
          </a:prstGeom>
        </p:spPr>
      </p:pic>
    </p:spTree>
    <p:extLst>
      <p:ext uri="{BB962C8B-B14F-4D97-AF65-F5344CB8AC3E}">
        <p14:creationId xmlns:p14="http://schemas.microsoft.com/office/powerpoint/2010/main" val="35425602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7E20AF-97E9-72D5-74DC-C6693B4B4E16}"/>
              </a:ext>
            </a:extLst>
          </p:cNvPr>
          <p:cNvPicPr>
            <a:picLocks noChangeAspect="1"/>
          </p:cNvPicPr>
          <p:nvPr/>
        </p:nvPicPr>
        <p:blipFill>
          <a:blip r:embed="rId2"/>
          <a:stretch>
            <a:fillRect/>
          </a:stretch>
        </p:blipFill>
        <p:spPr>
          <a:xfrm>
            <a:off x="1389361" y="678647"/>
            <a:ext cx="9898232" cy="6130032"/>
          </a:xfrm>
          <a:prstGeom prst="rect">
            <a:avLst/>
          </a:prstGeom>
        </p:spPr>
      </p:pic>
      <p:sp>
        <p:nvSpPr>
          <p:cNvPr id="11" name="TextBox 10">
            <a:extLst>
              <a:ext uri="{FF2B5EF4-FFF2-40B4-BE49-F238E27FC236}">
                <a16:creationId xmlns:a16="http://schemas.microsoft.com/office/drawing/2014/main" id="{DD79AE26-2E2C-9E63-E3DF-708023A40E0A}"/>
              </a:ext>
            </a:extLst>
          </p:cNvPr>
          <p:cNvSpPr txBox="1"/>
          <p:nvPr/>
        </p:nvSpPr>
        <p:spPr>
          <a:xfrm>
            <a:off x="-1" y="49321"/>
            <a:ext cx="5066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Grain C</a:t>
            </a:r>
          </a:p>
        </p:txBody>
      </p:sp>
    </p:spTree>
    <p:extLst>
      <p:ext uri="{BB962C8B-B14F-4D97-AF65-F5344CB8AC3E}">
        <p14:creationId xmlns:p14="http://schemas.microsoft.com/office/powerpoint/2010/main" val="3157836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926E40-6AA6-2976-8D94-36B851CEA4FE}"/>
              </a:ext>
            </a:extLst>
          </p:cNvPr>
          <p:cNvPicPr>
            <a:picLocks noChangeAspect="1"/>
          </p:cNvPicPr>
          <p:nvPr/>
        </p:nvPicPr>
        <p:blipFill>
          <a:blip r:embed="rId2"/>
          <a:stretch>
            <a:fillRect/>
          </a:stretch>
        </p:blipFill>
        <p:spPr>
          <a:xfrm>
            <a:off x="539255" y="740686"/>
            <a:ext cx="10785892" cy="5675104"/>
          </a:xfrm>
          <a:prstGeom prst="rect">
            <a:avLst/>
          </a:prstGeom>
        </p:spPr>
      </p:pic>
      <p:sp>
        <p:nvSpPr>
          <p:cNvPr id="8" name="TextBox 7">
            <a:extLst>
              <a:ext uri="{FF2B5EF4-FFF2-40B4-BE49-F238E27FC236}">
                <a16:creationId xmlns:a16="http://schemas.microsoft.com/office/drawing/2014/main" id="{E1BBD7E0-C59F-8786-C5AC-A5AC3847E580}"/>
              </a:ext>
            </a:extLst>
          </p:cNvPr>
          <p:cNvSpPr txBox="1"/>
          <p:nvPr/>
        </p:nvSpPr>
        <p:spPr>
          <a:xfrm>
            <a:off x="-1" y="49321"/>
            <a:ext cx="5066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Soil temperature (5 cm)</a:t>
            </a:r>
          </a:p>
        </p:txBody>
      </p:sp>
      <p:sp>
        <p:nvSpPr>
          <p:cNvPr id="9" name="TextBox 8">
            <a:extLst>
              <a:ext uri="{FF2B5EF4-FFF2-40B4-BE49-F238E27FC236}">
                <a16:creationId xmlns:a16="http://schemas.microsoft.com/office/drawing/2014/main" id="{138CB5F8-63CD-614D-CAAA-D19B9E57B7BB}"/>
              </a:ext>
            </a:extLst>
          </p:cNvPr>
          <p:cNvSpPr txBox="1"/>
          <p:nvPr/>
        </p:nvSpPr>
        <p:spPr>
          <a:xfrm>
            <a:off x="5932201" y="4743741"/>
            <a:ext cx="15414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ea typeface="+mn-ea"/>
                <a:cs typeface="Calibri" panose="020F0502020204030204" pitchFamily="34" charset="0"/>
              </a:rPr>
              <a:t>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Modeled</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014773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15C81F-60C2-DDD5-420F-301AA9C90061}"/>
              </a:ext>
            </a:extLst>
          </p:cNvPr>
          <p:cNvPicPr>
            <a:picLocks noChangeAspect="1"/>
          </p:cNvPicPr>
          <p:nvPr/>
        </p:nvPicPr>
        <p:blipFill>
          <a:blip r:embed="rId2"/>
          <a:stretch>
            <a:fillRect/>
          </a:stretch>
        </p:blipFill>
        <p:spPr>
          <a:xfrm>
            <a:off x="666712" y="845616"/>
            <a:ext cx="10643445" cy="5600154"/>
          </a:xfrm>
          <a:prstGeom prst="rect">
            <a:avLst/>
          </a:prstGeom>
        </p:spPr>
      </p:pic>
      <p:sp>
        <p:nvSpPr>
          <p:cNvPr id="8" name="TextBox 7">
            <a:extLst>
              <a:ext uri="{FF2B5EF4-FFF2-40B4-BE49-F238E27FC236}">
                <a16:creationId xmlns:a16="http://schemas.microsoft.com/office/drawing/2014/main" id="{7E7DF623-4ED3-BDEF-3A42-C67E991AFE53}"/>
              </a:ext>
            </a:extLst>
          </p:cNvPr>
          <p:cNvSpPr txBox="1"/>
          <p:nvPr/>
        </p:nvSpPr>
        <p:spPr>
          <a:xfrm>
            <a:off x="5932201" y="4743741"/>
            <a:ext cx="15414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Modeled</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 name="TextBox 8">
            <a:extLst>
              <a:ext uri="{FF2B5EF4-FFF2-40B4-BE49-F238E27FC236}">
                <a16:creationId xmlns:a16="http://schemas.microsoft.com/office/drawing/2014/main" id="{D3A6F601-F331-7528-6C7B-C83861A9030E}"/>
              </a:ext>
            </a:extLst>
          </p:cNvPr>
          <p:cNvSpPr txBox="1"/>
          <p:nvPr/>
        </p:nvSpPr>
        <p:spPr>
          <a:xfrm>
            <a:off x="-1" y="49321"/>
            <a:ext cx="5066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Soil temperature (25 cm)</a:t>
            </a:r>
          </a:p>
        </p:txBody>
      </p:sp>
    </p:spTree>
    <p:extLst>
      <p:ext uri="{BB962C8B-B14F-4D97-AF65-F5344CB8AC3E}">
        <p14:creationId xmlns:p14="http://schemas.microsoft.com/office/powerpoint/2010/main" val="32826649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18202A-434D-8F67-DE14-98175BC3CC08}"/>
              </a:ext>
            </a:extLst>
          </p:cNvPr>
          <p:cNvPicPr>
            <a:picLocks noChangeAspect="1"/>
          </p:cNvPicPr>
          <p:nvPr/>
        </p:nvPicPr>
        <p:blipFill>
          <a:blip r:embed="rId2"/>
          <a:stretch>
            <a:fillRect/>
          </a:stretch>
        </p:blipFill>
        <p:spPr>
          <a:xfrm>
            <a:off x="477108" y="830626"/>
            <a:ext cx="10870446" cy="5719593"/>
          </a:xfrm>
          <a:prstGeom prst="rect">
            <a:avLst/>
          </a:prstGeom>
        </p:spPr>
      </p:pic>
      <p:sp>
        <p:nvSpPr>
          <p:cNvPr id="6" name="TextBox 5">
            <a:extLst>
              <a:ext uri="{FF2B5EF4-FFF2-40B4-BE49-F238E27FC236}">
                <a16:creationId xmlns:a16="http://schemas.microsoft.com/office/drawing/2014/main" id="{0389BE31-4FC2-4B26-FA52-652D2C234CF7}"/>
              </a:ext>
            </a:extLst>
          </p:cNvPr>
          <p:cNvSpPr txBox="1"/>
          <p:nvPr/>
        </p:nvSpPr>
        <p:spPr>
          <a:xfrm>
            <a:off x="-1" y="49321"/>
            <a:ext cx="5066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WFPS (5 cm)</a:t>
            </a:r>
          </a:p>
        </p:txBody>
      </p:sp>
      <p:sp>
        <p:nvSpPr>
          <p:cNvPr id="7" name="TextBox 6">
            <a:extLst>
              <a:ext uri="{FF2B5EF4-FFF2-40B4-BE49-F238E27FC236}">
                <a16:creationId xmlns:a16="http://schemas.microsoft.com/office/drawing/2014/main" id="{DD1EEC3E-3A07-05F2-22AC-518B07C5439B}"/>
              </a:ext>
            </a:extLst>
          </p:cNvPr>
          <p:cNvSpPr txBox="1"/>
          <p:nvPr/>
        </p:nvSpPr>
        <p:spPr>
          <a:xfrm>
            <a:off x="6921552" y="1071151"/>
            <a:ext cx="15414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ea typeface="+mn-ea"/>
                <a:cs typeface="Calibri" panose="020F0502020204030204" pitchFamily="34" charset="0"/>
              </a:rPr>
              <a:t>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Modeled</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090465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07348-9C24-11B8-5C90-35A9BE72D65D}"/>
              </a:ext>
            </a:extLst>
          </p:cNvPr>
          <p:cNvPicPr>
            <a:picLocks noChangeAspect="1"/>
          </p:cNvPicPr>
          <p:nvPr/>
        </p:nvPicPr>
        <p:blipFill>
          <a:blip r:embed="rId2"/>
          <a:stretch>
            <a:fillRect/>
          </a:stretch>
        </p:blipFill>
        <p:spPr>
          <a:xfrm>
            <a:off x="884420" y="1215498"/>
            <a:ext cx="10170904" cy="5351522"/>
          </a:xfrm>
          <a:prstGeom prst="rect">
            <a:avLst/>
          </a:prstGeom>
        </p:spPr>
      </p:pic>
      <p:sp>
        <p:nvSpPr>
          <p:cNvPr id="6" name="TextBox 5">
            <a:extLst>
              <a:ext uri="{FF2B5EF4-FFF2-40B4-BE49-F238E27FC236}">
                <a16:creationId xmlns:a16="http://schemas.microsoft.com/office/drawing/2014/main" id="{DC438C28-9703-4A25-7030-830323D4E090}"/>
              </a:ext>
            </a:extLst>
          </p:cNvPr>
          <p:cNvSpPr txBox="1"/>
          <p:nvPr/>
        </p:nvSpPr>
        <p:spPr>
          <a:xfrm>
            <a:off x="-1" y="49321"/>
            <a:ext cx="5066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WFPS (25 cm)</a:t>
            </a:r>
          </a:p>
        </p:txBody>
      </p:sp>
      <p:sp>
        <p:nvSpPr>
          <p:cNvPr id="7" name="TextBox 6">
            <a:extLst>
              <a:ext uri="{FF2B5EF4-FFF2-40B4-BE49-F238E27FC236}">
                <a16:creationId xmlns:a16="http://schemas.microsoft.com/office/drawing/2014/main" id="{1BBD4D8F-232A-EC01-7E37-AEECDEC55FCE}"/>
              </a:ext>
            </a:extLst>
          </p:cNvPr>
          <p:cNvSpPr txBox="1"/>
          <p:nvPr/>
        </p:nvSpPr>
        <p:spPr>
          <a:xfrm>
            <a:off x="5932201" y="4743741"/>
            <a:ext cx="15414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Modeled</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469507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DABA-2D7C-7286-1CAC-05979161A7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26C6C93-A494-770A-05C6-B2C524495CFA}"/>
              </a:ext>
            </a:extLst>
          </p:cNvPr>
          <p:cNvPicPr>
            <a:picLocks noChangeAspect="1"/>
          </p:cNvPicPr>
          <p:nvPr/>
        </p:nvPicPr>
        <p:blipFill>
          <a:blip r:embed="rId2"/>
          <a:stretch>
            <a:fillRect/>
          </a:stretch>
        </p:blipFill>
        <p:spPr>
          <a:xfrm>
            <a:off x="1179820" y="561861"/>
            <a:ext cx="9602648" cy="6234226"/>
          </a:xfrm>
          <a:prstGeom prst="rect">
            <a:avLst/>
          </a:prstGeom>
        </p:spPr>
      </p:pic>
      <p:sp>
        <p:nvSpPr>
          <p:cNvPr id="3" name="TextBox 2">
            <a:extLst>
              <a:ext uri="{FF2B5EF4-FFF2-40B4-BE49-F238E27FC236}">
                <a16:creationId xmlns:a16="http://schemas.microsoft.com/office/drawing/2014/main" id="{9C6C6827-70C6-FAB2-22CE-0852154CCE71}"/>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NO3 – conventional rotation</a:t>
            </a:r>
          </a:p>
        </p:txBody>
      </p:sp>
    </p:spTree>
    <p:extLst>
      <p:ext uri="{BB962C8B-B14F-4D97-AF65-F5344CB8AC3E}">
        <p14:creationId xmlns:p14="http://schemas.microsoft.com/office/powerpoint/2010/main" val="142018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4EEA8-8197-16D1-23F9-4003B323CD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96D0A7-6C30-D202-3EB4-52BF439C9156}"/>
              </a:ext>
            </a:extLst>
          </p:cNvPr>
          <p:cNvPicPr>
            <a:picLocks noChangeAspect="1"/>
          </p:cNvPicPr>
          <p:nvPr/>
        </p:nvPicPr>
        <p:blipFill>
          <a:blip r:embed="rId2"/>
          <a:stretch>
            <a:fillRect/>
          </a:stretch>
        </p:blipFill>
        <p:spPr>
          <a:xfrm>
            <a:off x="1179820" y="561861"/>
            <a:ext cx="9602648" cy="6234226"/>
          </a:xfrm>
          <a:prstGeom prst="rect">
            <a:avLst/>
          </a:prstGeom>
        </p:spPr>
      </p:pic>
      <p:cxnSp>
        <p:nvCxnSpPr>
          <p:cNvPr id="4" name="Straight Arrow Connector 3">
            <a:extLst>
              <a:ext uri="{FF2B5EF4-FFF2-40B4-BE49-F238E27FC236}">
                <a16:creationId xmlns:a16="http://schemas.microsoft.com/office/drawing/2014/main" id="{4CD106B9-E1E3-5B43-7C0D-98E8E55C4F25}"/>
              </a:ext>
            </a:extLst>
          </p:cNvPr>
          <p:cNvCxnSpPr/>
          <p:nvPr/>
        </p:nvCxnSpPr>
        <p:spPr>
          <a:xfrm flipH="1">
            <a:off x="2922507"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C65DAC0-A0D4-85CF-D6B9-C58313A9968A}"/>
              </a:ext>
            </a:extLst>
          </p:cNvPr>
          <p:cNvCxnSpPr/>
          <p:nvPr/>
        </p:nvCxnSpPr>
        <p:spPr>
          <a:xfrm flipH="1">
            <a:off x="9798734" y="3096997"/>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34084C6-7EFE-797C-19B5-3E0DD35A459E}"/>
              </a:ext>
            </a:extLst>
          </p:cNvPr>
          <p:cNvCxnSpPr/>
          <p:nvPr/>
        </p:nvCxnSpPr>
        <p:spPr>
          <a:xfrm flipH="1">
            <a:off x="7445911"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0139379-17E6-110C-3726-6EA000BAEFFD}"/>
              </a:ext>
            </a:extLst>
          </p:cNvPr>
          <p:cNvCxnSpPr/>
          <p:nvPr/>
        </p:nvCxnSpPr>
        <p:spPr>
          <a:xfrm flipH="1">
            <a:off x="9798733"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FA68807-7D79-B44C-9E4A-FCAF369C2873}"/>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NO3 – conventional rotation</a:t>
            </a:r>
          </a:p>
        </p:txBody>
      </p:sp>
    </p:spTree>
    <p:extLst>
      <p:ext uri="{BB962C8B-B14F-4D97-AF65-F5344CB8AC3E}">
        <p14:creationId xmlns:p14="http://schemas.microsoft.com/office/powerpoint/2010/main" val="321080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1258-472F-53D9-35DF-E8CC0779CA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A9D70B-D57E-552E-2B7C-3F61F72F8E4A}"/>
              </a:ext>
            </a:extLst>
          </p:cNvPr>
          <p:cNvPicPr>
            <a:picLocks noChangeAspect="1"/>
          </p:cNvPicPr>
          <p:nvPr/>
        </p:nvPicPr>
        <p:blipFill>
          <a:blip r:embed="rId2"/>
          <a:srcRect b="76000"/>
          <a:stretch/>
        </p:blipFill>
        <p:spPr>
          <a:xfrm>
            <a:off x="-1" y="461280"/>
            <a:ext cx="12102755" cy="2292079"/>
          </a:xfrm>
          <a:prstGeom prst="rect">
            <a:avLst/>
          </a:prstGeom>
        </p:spPr>
      </p:pic>
      <p:sp>
        <p:nvSpPr>
          <p:cNvPr id="3" name="TextBox 2">
            <a:extLst>
              <a:ext uri="{FF2B5EF4-FFF2-40B4-BE49-F238E27FC236}">
                <a16:creationId xmlns:a16="http://schemas.microsoft.com/office/drawing/2014/main" id="{86A351B4-19EC-15CB-1D40-3A2462AF57D9}"/>
              </a:ext>
            </a:extLst>
          </p:cNvPr>
          <p:cNvSpPr txBox="1"/>
          <p:nvPr/>
        </p:nvSpPr>
        <p:spPr>
          <a:xfrm>
            <a:off x="334884" y="153504"/>
            <a:ext cx="9125987"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If using “cover crop” or “alfalfa” (looks like the latest changes did not push back cover crop development)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583922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A86AB-C697-596C-3A5A-44787E23A17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FE40B0D-8C9E-FB1A-D30C-535E7ED5AFD7}"/>
              </a:ext>
            </a:extLst>
          </p:cNvPr>
          <p:cNvPicPr>
            <a:picLocks noChangeAspect="1"/>
          </p:cNvPicPr>
          <p:nvPr/>
        </p:nvPicPr>
        <p:blipFill>
          <a:blip r:embed="rId2"/>
          <a:stretch>
            <a:fillRect/>
          </a:stretch>
        </p:blipFill>
        <p:spPr>
          <a:xfrm>
            <a:off x="1179820" y="561861"/>
            <a:ext cx="9602648" cy="6234226"/>
          </a:xfrm>
          <a:prstGeom prst="rect">
            <a:avLst/>
          </a:prstGeom>
        </p:spPr>
      </p:pic>
      <p:cxnSp>
        <p:nvCxnSpPr>
          <p:cNvPr id="4" name="Straight Arrow Connector 3">
            <a:extLst>
              <a:ext uri="{FF2B5EF4-FFF2-40B4-BE49-F238E27FC236}">
                <a16:creationId xmlns:a16="http://schemas.microsoft.com/office/drawing/2014/main" id="{A6BAA2F7-BE22-52C0-5D96-CF6112BAA704}"/>
              </a:ext>
            </a:extLst>
          </p:cNvPr>
          <p:cNvCxnSpPr/>
          <p:nvPr/>
        </p:nvCxnSpPr>
        <p:spPr>
          <a:xfrm flipH="1">
            <a:off x="2922507"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F481320B-EA25-B119-9B99-B0F68A678F0B}"/>
              </a:ext>
            </a:extLst>
          </p:cNvPr>
          <p:cNvCxnSpPr/>
          <p:nvPr/>
        </p:nvCxnSpPr>
        <p:spPr>
          <a:xfrm flipH="1">
            <a:off x="9798734" y="3096997"/>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E5301DF-B8EB-62CE-32C0-6EF24A65B2CC}"/>
              </a:ext>
            </a:extLst>
          </p:cNvPr>
          <p:cNvCxnSpPr/>
          <p:nvPr/>
        </p:nvCxnSpPr>
        <p:spPr>
          <a:xfrm flipH="1">
            <a:off x="7445911"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4B396CC-2589-FB0A-B12E-726EE52C4AEB}"/>
              </a:ext>
            </a:extLst>
          </p:cNvPr>
          <p:cNvCxnSpPr/>
          <p:nvPr/>
        </p:nvCxnSpPr>
        <p:spPr>
          <a:xfrm flipH="1">
            <a:off x="9798733"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33BA56A4-20C1-59FE-44A6-D2317A743EE3}"/>
              </a:ext>
            </a:extLst>
          </p:cNvPr>
          <p:cNvSpPr/>
          <p:nvPr/>
        </p:nvSpPr>
        <p:spPr>
          <a:xfrm>
            <a:off x="1863877" y="5655210"/>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1B8D447-03FE-8E71-6C63-21A622EFEC7C}"/>
              </a:ext>
            </a:extLst>
          </p:cNvPr>
          <p:cNvSpPr/>
          <p:nvPr/>
        </p:nvSpPr>
        <p:spPr>
          <a:xfrm>
            <a:off x="8842915" y="3738149"/>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948CA5-19BC-EBB9-4336-76CA075A06BB}"/>
              </a:ext>
            </a:extLst>
          </p:cNvPr>
          <p:cNvSpPr/>
          <p:nvPr/>
        </p:nvSpPr>
        <p:spPr>
          <a:xfrm>
            <a:off x="6577567" y="3717716"/>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71AF5B-B671-8618-B6E3-7478C2EBDDBD}"/>
              </a:ext>
            </a:extLst>
          </p:cNvPr>
          <p:cNvSpPr/>
          <p:nvPr/>
        </p:nvSpPr>
        <p:spPr>
          <a:xfrm>
            <a:off x="4101309" y="3791059"/>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E3FB0AA-7A2A-65C3-C206-FCC1F6DA4088}"/>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NO3 – conventional rotation</a:t>
            </a:r>
          </a:p>
        </p:txBody>
      </p:sp>
    </p:spTree>
    <p:extLst>
      <p:ext uri="{BB962C8B-B14F-4D97-AF65-F5344CB8AC3E}">
        <p14:creationId xmlns:p14="http://schemas.microsoft.com/office/powerpoint/2010/main" val="402424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D45B4-8CA7-44C9-DF03-0A3718EDB8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30AA99-9D11-C7D8-3A3F-03D2091748E5}"/>
              </a:ext>
            </a:extLst>
          </p:cNvPr>
          <p:cNvPicPr>
            <a:picLocks noChangeAspect="1"/>
          </p:cNvPicPr>
          <p:nvPr/>
        </p:nvPicPr>
        <p:blipFill>
          <a:blip r:embed="rId2"/>
          <a:stretch>
            <a:fillRect/>
          </a:stretch>
        </p:blipFill>
        <p:spPr>
          <a:xfrm>
            <a:off x="1179820" y="561861"/>
            <a:ext cx="9602648" cy="6234226"/>
          </a:xfrm>
          <a:prstGeom prst="rect">
            <a:avLst/>
          </a:prstGeom>
        </p:spPr>
      </p:pic>
      <p:cxnSp>
        <p:nvCxnSpPr>
          <p:cNvPr id="4" name="Straight Arrow Connector 3">
            <a:extLst>
              <a:ext uri="{FF2B5EF4-FFF2-40B4-BE49-F238E27FC236}">
                <a16:creationId xmlns:a16="http://schemas.microsoft.com/office/drawing/2014/main" id="{4925413F-2531-B3D0-446A-759666088DF9}"/>
              </a:ext>
            </a:extLst>
          </p:cNvPr>
          <p:cNvCxnSpPr/>
          <p:nvPr/>
        </p:nvCxnSpPr>
        <p:spPr>
          <a:xfrm flipH="1">
            <a:off x="2922507"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EE453CA-FF55-3D76-F0F4-831C7C6235B0}"/>
              </a:ext>
            </a:extLst>
          </p:cNvPr>
          <p:cNvCxnSpPr/>
          <p:nvPr/>
        </p:nvCxnSpPr>
        <p:spPr>
          <a:xfrm flipH="1">
            <a:off x="9798734" y="3096997"/>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02E56E8-5B88-F042-D606-F9C82D962E31}"/>
              </a:ext>
            </a:extLst>
          </p:cNvPr>
          <p:cNvCxnSpPr/>
          <p:nvPr/>
        </p:nvCxnSpPr>
        <p:spPr>
          <a:xfrm flipH="1">
            <a:off x="7445911"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4675462-CBEC-2C1A-3A8A-34DD5716A6C0}"/>
              </a:ext>
            </a:extLst>
          </p:cNvPr>
          <p:cNvCxnSpPr/>
          <p:nvPr/>
        </p:nvCxnSpPr>
        <p:spPr>
          <a:xfrm flipH="1">
            <a:off x="9798733" y="5351440"/>
            <a:ext cx="550843" cy="69406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7C7D40C9-861F-F5BF-4680-515883C898F1}"/>
              </a:ext>
            </a:extLst>
          </p:cNvPr>
          <p:cNvSpPr/>
          <p:nvPr/>
        </p:nvSpPr>
        <p:spPr>
          <a:xfrm>
            <a:off x="1863877" y="5655210"/>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A4482A2-6E77-576D-57DE-9D1D36AE1193}"/>
              </a:ext>
            </a:extLst>
          </p:cNvPr>
          <p:cNvSpPr/>
          <p:nvPr/>
        </p:nvSpPr>
        <p:spPr>
          <a:xfrm>
            <a:off x="8842915" y="3738149"/>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2614D3E-7B5F-6B34-CB75-ACA5EAC6DF6A}"/>
              </a:ext>
            </a:extLst>
          </p:cNvPr>
          <p:cNvSpPr/>
          <p:nvPr/>
        </p:nvSpPr>
        <p:spPr>
          <a:xfrm>
            <a:off x="6577567" y="3717716"/>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E6F481-5642-7A5D-8235-B043FD1D6ACE}"/>
              </a:ext>
            </a:extLst>
          </p:cNvPr>
          <p:cNvSpPr/>
          <p:nvPr/>
        </p:nvSpPr>
        <p:spPr>
          <a:xfrm>
            <a:off x="4101309" y="3791059"/>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2CF8E8-1A9D-B4B4-BBF9-0F8E44D547F2}"/>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NO3 – conventional rotation</a:t>
            </a:r>
          </a:p>
        </p:txBody>
      </p:sp>
    </p:spTree>
    <p:extLst>
      <p:ext uri="{BB962C8B-B14F-4D97-AF65-F5344CB8AC3E}">
        <p14:creationId xmlns:p14="http://schemas.microsoft.com/office/powerpoint/2010/main" val="336814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FB36-241E-DBB4-1A92-B729B7ED4D7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E0EE34A-3E70-61F6-C9DB-17FD585043A1}"/>
              </a:ext>
            </a:extLst>
          </p:cNvPr>
          <p:cNvPicPr>
            <a:picLocks noChangeAspect="1"/>
          </p:cNvPicPr>
          <p:nvPr/>
        </p:nvPicPr>
        <p:blipFill>
          <a:blip r:embed="rId2"/>
          <a:stretch>
            <a:fillRect/>
          </a:stretch>
        </p:blipFill>
        <p:spPr>
          <a:xfrm>
            <a:off x="1114425" y="489713"/>
            <a:ext cx="9715500" cy="6189133"/>
          </a:xfrm>
          <a:prstGeom prst="rect">
            <a:avLst/>
          </a:prstGeom>
        </p:spPr>
      </p:pic>
      <p:sp>
        <p:nvSpPr>
          <p:cNvPr id="3" name="TextBox 2">
            <a:extLst>
              <a:ext uri="{FF2B5EF4-FFF2-40B4-BE49-F238E27FC236}">
                <a16:creationId xmlns:a16="http://schemas.microsoft.com/office/drawing/2014/main" id="{67E8E1AA-9D70-1B04-261F-33944F3ACF38}"/>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NH4 – conventional rotation</a:t>
            </a:r>
          </a:p>
        </p:txBody>
      </p:sp>
    </p:spTree>
    <p:extLst>
      <p:ext uri="{BB962C8B-B14F-4D97-AF65-F5344CB8AC3E}">
        <p14:creationId xmlns:p14="http://schemas.microsoft.com/office/powerpoint/2010/main" val="984484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6D58-B48C-C995-B780-AC1279BC3E2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615F00A-4865-097B-780C-4813F78712FA}"/>
              </a:ext>
            </a:extLst>
          </p:cNvPr>
          <p:cNvPicPr>
            <a:picLocks noChangeAspect="1"/>
          </p:cNvPicPr>
          <p:nvPr/>
        </p:nvPicPr>
        <p:blipFill>
          <a:blip r:embed="rId2"/>
          <a:stretch>
            <a:fillRect/>
          </a:stretch>
        </p:blipFill>
        <p:spPr>
          <a:xfrm>
            <a:off x="1114425" y="489713"/>
            <a:ext cx="9715500" cy="6189133"/>
          </a:xfrm>
          <a:prstGeom prst="rect">
            <a:avLst/>
          </a:prstGeom>
        </p:spPr>
      </p:pic>
      <p:sp>
        <p:nvSpPr>
          <p:cNvPr id="3" name="TextBox 2">
            <a:extLst>
              <a:ext uri="{FF2B5EF4-FFF2-40B4-BE49-F238E27FC236}">
                <a16:creationId xmlns:a16="http://schemas.microsoft.com/office/drawing/2014/main" id="{B71E9DA1-B11B-00A5-9ADA-EABDBB30BBFF}"/>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NH4 – conventional rotation</a:t>
            </a:r>
          </a:p>
        </p:txBody>
      </p:sp>
      <p:sp>
        <p:nvSpPr>
          <p:cNvPr id="4" name="Oval 3">
            <a:extLst>
              <a:ext uri="{FF2B5EF4-FFF2-40B4-BE49-F238E27FC236}">
                <a16:creationId xmlns:a16="http://schemas.microsoft.com/office/drawing/2014/main" id="{E09EFC6E-2721-4A1E-0750-DE3543917ACF}"/>
              </a:ext>
            </a:extLst>
          </p:cNvPr>
          <p:cNvSpPr/>
          <p:nvPr/>
        </p:nvSpPr>
        <p:spPr>
          <a:xfrm>
            <a:off x="4005817" y="3686284"/>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E3B95F3-D509-A907-894E-2B8E922402B7}"/>
              </a:ext>
            </a:extLst>
          </p:cNvPr>
          <p:cNvSpPr/>
          <p:nvPr/>
        </p:nvSpPr>
        <p:spPr>
          <a:xfrm>
            <a:off x="1681959" y="3686284"/>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8890CCE-33D2-3DD5-41A2-D5C4CC6E1C14}"/>
              </a:ext>
            </a:extLst>
          </p:cNvPr>
          <p:cNvSpPr/>
          <p:nvPr/>
        </p:nvSpPr>
        <p:spPr>
          <a:xfrm>
            <a:off x="6289662" y="3584279"/>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E8E156-CA08-217A-2054-6D37EB2E2F47}"/>
              </a:ext>
            </a:extLst>
          </p:cNvPr>
          <p:cNvSpPr/>
          <p:nvPr/>
        </p:nvSpPr>
        <p:spPr>
          <a:xfrm>
            <a:off x="8699487" y="3498554"/>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510F80-0E75-A518-16EA-05BF598601A8}"/>
              </a:ext>
            </a:extLst>
          </p:cNvPr>
          <p:cNvSpPr/>
          <p:nvPr/>
        </p:nvSpPr>
        <p:spPr>
          <a:xfrm>
            <a:off x="1681958" y="5637741"/>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39D029F-7B0B-B64A-3F8D-688B20AA6619}"/>
              </a:ext>
            </a:extLst>
          </p:cNvPr>
          <p:cNvSpPr/>
          <p:nvPr/>
        </p:nvSpPr>
        <p:spPr>
          <a:xfrm>
            <a:off x="4005816" y="5571066"/>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EDAD7F-521A-9994-9C46-433D3191E3D7}"/>
              </a:ext>
            </a:extLst>
          </p:cNvPr>
          <p:cNvSpPr/>
          <p:nvPr/>
        </p:nvSpPr>
        <p:spPr>
          <a:xfrm>
            <a:off x="6289662" y="5475816"/>
            <a:ext cx="649995" cy="69406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52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9194F-A829-513B-C404-B6E2305C6D1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9FD5F80-10BF-B41F-7796-83C5375E2F1A}"/>
              </a:ext>
            </a:extLst>
          </p:cNvPr>
          <p:cNvPicPr>
            <a:picLocks noChangeAspect="1"/>
          </p:cNvPicPr>
          <p:nvPr/>
        </p:nvPicPr>
        <p:blipFill>
          <a:blip r:embed="rId2"/>
          <a:srcRect b="34444"/>
          <a:stretch/>
        </p:blipFill>
        <p:spPr>
          <a:xfrm>
            <a:off x="1716142" y="133350"/>
            <a:ext cx="8037458" cy="6636308"/>
          </a:xfrm>
          <a:prstGeom prst="rect">
            <a:avLst/>
          </a:prstGeom>
        </p:spPr>
      </p:pic>
    </p:spTree>
    <p:extLst>
      <p:ext uri="{BB962C8B-B14F-4D97-AF65-F5344CB8AC3E}">
        <p14:creationId xmlns:p14="http://schemas.microsoft.com/office/powerpoint/2010/main" val="2999538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07D47-BC4E-257F-8B00-CF36C4EF3E1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8975F7E-8BA7-42F6-269C-B087ED3F26FD}"/>
              </a:ext>
            </a:extLst>
          </p:cNvPr>
          <p:cNvPicPr>
            <a:picLocks noChangeAspect="1"/>
          </p:cNvPicPr>
          <p:nvPr/>
        </p:nvPicPr>
        <p:blipFill>
          <a:blip r:embed="rId2"/>
          <a:stretch>
            <a:fillRect/>
          </a:stretch>
        </p:blipFill>
        <p:spPr>
          <a:xfrm>
            <a:off x="1059155" y="489713"/>
            <a:ext cx="9751719" cy="6212206"/>
          </a:xfrm>
          <a:prstGeom prst="rect">
            <a:avLst/>
          </a:prstGeom>
        </p:spPr>
      </p:pic>
      <p:sp>
        <p:nvSpPr>
          <p:cNvPr id="3" name="TextBox 2">
            <a:extLst>
              <a:ext uri="{FF2B5EF4-FFF2-40B4-BE49-F238E27FC236}">
                <a16:creationId xmlns:a16="http://schemas.microsoft.com/office/drawing/2014/main" id="{B5FCBAB7-011E-58C1-6FAE-616870ED4AF5}"/>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yields – diverse rotation</a:t>
            </a:r>
          </a:p>
        </p:txBody>
      </p:sp>
      <p:sp>
        <p:nvSpPr>
          <p:cNvPr id="4" name="TextBox 3">
            <a:extLst>
              <a:ext uri="{FF2B5EF4-FFF2-40B4-BE49-F238E27FC236}">
                <a16:creationId xmlns:a16="http://schemas.microsoft.com/office/drawing/2014/main" id="{EE125B28-3EDB-4951-D77F-7AB3B8930CD1}"/>
              </a:ext>
            </a:extLst>
          </p:cNvPr>
          <p:cNvSpPr txBox="1"/>
          <p:nvPr/>
        </p:nvSpPr>
        <p:spPr>
          <a:xfrm>
            <a:off x="8274364" y="890121"/>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655168D7-C0E1-4317-6063-CB324AACEB37}"/>
              </a:ext>
            </a:extLst>
          </p:cNvPr>
          <p:cNvSpPr/>
          <p:nvPr/>
        </p:nvSpPr>
        <p:spPr>
          <a:xfrm>
            <a:off x="8084070" y="889823"/>
            <a:ext cx="1212330"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34CC17-8134-BF5B-A846-3E4D51DDC191}"/>
              </a:ext>
            </a:extLst>
          </p:cNvPr>
          <p:cNvSpPr txBox="1"/>
          <p:nvPr/>
        </p:nvSpPr>
        <p:spPr>
          <a:xfrm>
            <a:off x="4397689" y="890121"/>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147855E4-BA9A-78C2-FB44-B0A1C8C61A92}"/>
              </a:ext>
            </a:extLst>
          </p:cNvPr>
          <p:cNvSpPr/>
          <p:nvPr/>
        </p:nvSpPr>
        <p:spPr>
          <a:xfrm>
            <a:off x="4207395" y="889823"/>
            <a:ext cx="1212330"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481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C485-4721-B097-1D7F-0C885AA9CBF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E1F378-D06F-9CA0-BDCA-435FABAFD196}"/>
              </a:ext>
            </a:extLst>
          </p:cNvPr>
          <p:cNvPicPr>
            <a:picLocks noChangeAspect="1"/>
          </p:cNvPicPr>
          <p:nvPr/>
        </p:nvPicPr>
        <p:blipFill>
          <a:blip r:embed="rId2"/>
          <a:srcRect b="34444"/>
          <a:stretch/>
        </p:blipFill>
        <p:spPr>
          <a:xfrm>
            <a:off x="2175001" y="489713"/>
            <a:ext cx="7454774" cy="6155202"/>
          </a:xfrm>
          <a:prstGeom prst="rect">
            <a:avLst/>
          </a:prstGeom>
        </p:spPr>
      </p:pic>
      <p:sp>
        <p:nvSpPr>
          <p:cNvPr id="3" name="TextBox 2">
            <a:extLst>
              <a:ext uri="{FF2B5EF4-FFF2-40B4-BE49-F238E27FC236}">
                <a16:creationId xmlns:a16="http://schemas.microsoft.com/office/drawing/2014/main" id="{C1BE5339-593D-F6E3-F3D2-54D4268A4224}"/>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modeled GPP – diverse rotation</a:t>
            </a:r>
          </a:p>
        </p:txBody>
      </p:sp>
    </p:spTree>
    <p:extLst>
      <p:ext uri="{BB962C8B-B14F-4D97-AF65-F5344CB8AC3E}">
        <p14:creationId xmlns:p14="http://schemas.microsoft.com/office/powerpoint/2010/main" val="270735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AB15-E223-0B6C-E999-E559F51FE8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5E76F7-BC9D-3248-E866-2653DD01C7B1}"/>
              </a:ext>
            </a:extLst>
          </p:cNvPr>
          <p:cNvPicPr>
            <a:picLocks noChangeAspect="1"/>
          </p:cNvPicPr>
          <p:nvPr/>
        </p:nvPicPr>
        <p:blipFill>
          <a:blip r:embed="rId2"/>
          <a:stretch>
            <a:fillRect/>
          </a:stretch>
        </p:blipFill>
        <p:spPr>
          <a:xfrm>
            <a:off x="1359018" y="489714"/>
            <a:ext cx="9994912" cy="6368286"/>
          </a:xfrm>
          <a:prstGeom prst="rect">
            <a:avLst/>
          </a:prstGeom>
        </p:spPr>
      </p:pic>
      <p:sp>
        <p:nvSpPr>
          <p:cNvPr id="3" name="TextBox 2">
            <a:extLst>
              <a:ext uri="{FF2B5EF4-FFF2-40B4-BE49-F238E27FC236}">
                <a16:creationId xmlns:a16="http://schemas.microsoft.com/office/drawing/2014/main" id="{D8C31599-D134-34BF-6AB4-6DAD72FA5595}"/>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NO3 – diverse rotation</a:t>
            </a:r>
          </a:p>
        </p:txBody>
      </p:sp>
    </p:spTree>
    <p:extLst>
      <p:ext uri="{BB962C8B-B14F-4D97-AF65-F5344CB8AC3E}">
        <p14:creationId xmlns:p14="http://schemas.microsoft.com/office/powerpoint/2010/main" val="3033177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5538-973B-87D0-2604-C5A06D8716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145AC6A-6B5C-768B-7C17-65BF30E7015B}"/>
              </a:ext>
            </a:extLst>
          </p:cNvPr>
          <p:cNvPicPr>
            <a:picLocks noChangeAspect="1"/>
          </p:cNvPicPr>
          <p:nvPr/>
        </p:nvPicPr>
        <p:blipFill>
          <a:blip r:embed="rId2"/>
          <a:stretch>
            <a:fillRect/>
          </a:stretch>
        </p:blipFill>
        <p:spPr>
          <a:xfrm>
            <a:off x="1471502" y="691447"/>
            <a:ext cx="9539398" cy="6076950"/>
          </a:xfrm>
          <a:prstGeom prst="rect">
            <a:avLst/>
          </a:prstGeom>
        </p:spPr>
      </p:pic>
      <p:sp>
        <p:nvSpPr>
          <p:cNvPr id="3" name="TextBox 2">
            <a:extLst>
              <a:ext uri="{FF2B5EF4-FFF2-40B4-BE49-F238E27FC236}">
                <a16:creationId xmlns:a16="http://schemas.microsoft.com/office/drawing/2014/main" id="{F3DFD2CF-61E6-55CA-4C21-36309A378F3A}"/>
              </a:ext>
            </a:extLst>
          </p:cNvPr>
          <p:cNvSpPr txBox="1"/>
          <p:nvPr/>
        </p:nvSpPr>
        <p:spPr>
          <a:xfrm>
            <a:off x="133203" y="89603"/>
            <a:ext cx="11316545"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Simulated vs measured soil NH4 – diverse rotation</a:t>
            </a:r>
          </a:p>
        </p:txBody>
      </p:sp>
    </p:spTree>
    <p:extLst>
      <p:ext uri="{BB962C8B-B14F-4D97-AF65-F5344CB8AC3E}">
        <p14:creationId xmlns:p14="http://schemas.microsoft.com/office/powerpoint/2010/main" val="3166106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4DE7-FFF6-812A-9ADF-2EA17B8620E9}"/>
              </a:ext>
            </a:extLst>
          </p:cNvPr>
          <p:cNvSpPr>
            <a:spLocks noGrp="1"/>
          </p:cNvSpPr>
          <p:nvPr>
            <p:ph type="title"/>
          </p:nvPr>
        </p:nvSpPr>
        <p:spPr/>
        <p:txBody>
          <a:bodyPr/>
          <a:lstStyle/>
          <a:p>
            <a:r>
              <a:rPr lang="en-US" dirty="0"/>
              <a:t>Additional items</a:t>
            </a:r>
          </a:p>
        </p:txBody>
      </p:sp>
      <p:sp>
        <p:nvSpPr>
          <p:cNvPr id="3" name="Content Placeholder 2">
            <a:extLst>
              <a:ext uri="{FF2B5EF4-FFF2-40B4-BE49-F238E27FC236}">
                <a16:creationId xmlns:a16="http://schemas.microsoft.com/office/drawing/2014/main" id="{4E6A8459-38A9-5320-EAA5-05962D736A0E}"/>
              </a:ext>
            </a:extLst>
          </p:cNvPr>
          <p:cNvSpPr>
            <a:spLocks noGrp="1"/>
          </p:cNvSpPr>
          <p:nvPr>
            <p:ph idx="1"/>
          </p:nvPr>
        </p:nvSpPr>
        <p:spPr/>
        <p:txBody>
          <a:bodyPr/>
          <a:lstStyle/>
          <a:p>
            <a:r>
              <a:rPr lang="en-US" dirty="0"/>
              <a:t>For cover crops, it was hard to calibrate GPP and yield simultaneously</a:t>
            </a:r>
          </a:p>
        </p:txBody>
      </p:sp>
    </p:spTree>
    <p:extLst>
      <p:ext uri="{BB962C8B-B14F-4D97-AF65-F5344CB8AC3E}">
        <p14:creationId xmlns:p14="http://schemas.microsoft.com/office/powerpoint/2010/main" val="185395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6B5AE-C444-3EC4-359C-F4D008BA7C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A114FE-43FC-9F74-40BD-AAD52CDF9584}"/>
              </a:ext>
            </a:extLst>
          </p:cNvPr>
          <p:cNvPicPr>
            <a:picLocks noChangeAspect="1"/>
          </p:cNvPicPr>
          <p:nvPr/>
        </p:nvPicPr>
        <p:blipFill>
          <a:blip r:embed="rId2"/>
          <a:stretch>
            <a:fillRect/>
          </a:stretch>
        </p:blipFill>
        <p:spPr>
          <a:xfrm>
            <a:off x="162962" y="70773"/>
            <a:ext cx="8329189" cy="6716453"/>
          </a:xfrm>
          <a:prstGeom prst="rect">
            <a:avLst/>
          </a:prstGeom>
        </p:spPr>
      </p:pic>
      <p:sp>
        <p:nvSpPr>
          <p:cNvPr id="4" name="Rectangle 3">
            <a:extLst>
              <a:ext uri="{FF2B5EF4-FFF2-40B4-BE49-F238E27FC236}">
                <a16:creationId xmlns:a16="http://schemas.microsoft.com/office/drawing/2014/main" id="{1616A503-FC1C-3DA3-E3E1-73635D14262D}"/>
              </a:ext>
            </a:extLst>
          </p:cNvPr>
          <p:cNvSpPr/>
          <p:nvPr/>
        </p:nvSpPr>
        <p:spPr>
          <a:xfrm>
            <a:off x="5358975" y="317801"/>
            <a:ext cx="2771035" cy="8484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A07C3B-297C-FF12-5E69-1C49C0F5706A}"/>
              </a:ext>
            </a:extLst>
          </p:cNvPr>
          <p:cNvSpPr/>
          <p:nvPr/>
        </p:nvSpPr>
        <p:spPr>
          <a:xfrm>
            <a:off x="1556521" y="1728632"/>
            <a:ext cx="2771035" cy="8484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FAFB9C-2DA5-D51F-B8B7-64586F3905E0}"/>
              </a:ext>
            </a:extLst>
          </p:cNvPr>
          <p:cNvSpPr/>
          <p:nvPr/>
        </p:nvSpPr>
        <p:spPr>
          <a:xfrm>
            <a:off x="5075973" y="4933559"/>
            <a:ext cx="2771035" cy="8484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11FED25-503F-E59F-DF17-CC552B7AFC4E}"/>
              </a:ext>
            </a:extLst>
          </p:cNvPr>
          <p:cNvPicPr>
            <a:picLocks noChangeAspect="1"/>
          </p:cNvPicPr>
          <p:nvPr/>
        </p:nvPicPr>
        <p:blipFill>
          <a:blip r:embed="rId3"/>
          <a:stretch>
            <a:fillRect/>
          </a:stretch>
        </p:blipFill>
        <p:spPr>
          <a:xfrm>
            <a:off x="8576949" y="1166243"/>
            <a:ext cx="3452089" cy="3649127"/>
          </a:xfrm>
          <a:prstGeom prst="rect">
            <a:avLst/>
          </a:prstGeom>
        </p:spPr>
      </p:pic>
      <p:sp>
        <p:nvSpPr>
          <p:cNvPr id="10" name="Rectangle 9">
            <a:extLst>
              <a:ext uri="{FF2B5EF4-FFF2-40B4-BE49-F238E27FC236}">
                <a16:creationId xmlns:a16="http://schemas.microsoft.com/office/drawing/2014/main" id="{83F3F185-54D8-1482-B971-E32F8271BD61}"/>
              </a:ext>
            </a:extLst>
          </p:cNvPr>
          <p:cNvSpPr/>
          <p:nvPr/>
        </p:nvSpPr>
        <p:spPr>
          <a:xfrm>
            <a:off x="8576949" y="2225064"/>
            <a:ext cx="3337411" cy="219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3753A8-A494-495B-FAB9-6ACB84BEBBF7}"/>
              </a:ext>
            </a:extLst>
          </p:cNvPr>
          <p:cNvSpPr txBox="1"/>
          <p:nvPr/>
        </p:nvSpPr>
        <p:spPr>
          <a:xfrm>
            <a:off x="0" y="70773"/>
            <a:ext cx="9125987"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If using “rye”</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878CC991-6082-3AEA-268F-C0DF5F46E689}"/>
              </a:ext>
            </a:extLst>
          </p:cNvPr>
          <p:cNvSpPr txBox="1"/>
          <p:nvPr/>
        </p:nvSpPr>
        <p:spPr>
          <a:xfrm>
            <a:off x="8576949" y="4933559"/>
            <a:ext cx="3452089"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If lower values are used, GPP turns to 0 in late fall and spring.</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27201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3F215-DD90-01E7-640C-3F3CAE065672}"/>
            </a:ext>
          </a:extLst>
        </p:cNvPr>
        <p:cNvGrpSpPr/>
        <p:nvPr/>
      </p:nvGrpSpPr>
      <p:grpSpPr>
        <a:xfrm>
          <a:off x="0" y="0"/>
          <a:ext cx="0" cy="0"/>
          <a:chOff x="0" y="0"/>
          <a:chExt cx="0" cy="0"/>
        </a:xfrm>
      </p:grpSpPr>
    </p:spTree>
    <p:extLst>
      <p:ext uri="{BB962C8B-B14F-4D97-AF65-F5344CB8AC3E}">
        <p14:creationId xmlns:p14="http://schemas.microsoft.com/office/powerpoint/2010/main" val="2258598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51B59-4FF4-5F84-D15D-2C76000EBC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A5E7C33-02AF-8FB1-8831-2F97336BEC3E}"/>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01/22/2025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229614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9F37E-B09F-06D3-2CF8-79249AD673B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BD6064-E8B6-BDB8-BF01-9CADB1824262}"/>
              </a:ext>
            </a:extLst>
          </p:cNvPr>
          <p:cNvPicPr>
            <a:picLocks noChangeAspect="1"/>
          </p:cNvPicPr>
          <p:nvPr/>
        </p:nvPicPr>
        <p:blipFill>
          <a:blip r:embed="rId2"/>
          <a:stretch>
            <a:fillRect/>
          </a:stretch>
        </p:blipFill>
        <p:spPr>
          <a:xfrm>
            <a:off x="607700" y="2140919"/>
            <a:ext cx="4926198" cy="4352271"/>
          </a:xfrm>
          <a:prstGeom prst="rect">
            <a:avLst/>
          </a:prstGeom>
        </p:spPr>
      </p:pic>
      <p:pic>
        <p:nvPicPr>
          <p:cNvPr id="4" name="Picture 3">
            <a:extLst>
              <a:ext uri="{FF2B5EF4-FFF2-40B4-BE49-F238E27FC236}">
                <a16:creationId xmlns:a16="http://schemas.microsoft.com/office/drawing/2014/main" id="{589139E3-7D92-8B66-D05A-8EDA53318360}"/>
              </a:ext>
            </a:extLst>
          </p:cNvPr>
          <p:cNvPicPr>
            <a:picLocks noChangeAspect="1"/>
          </p:cNvPicPr>
          <p:nvPr/>
        </p:nvPicPr>
        <p:blipFill>
          <a:blip r:embed="rId3"/>
          <a:stretch>
            <a:fillRect/>
          </a:stretch>
        </p:blipFill>
        <p:spPr>
          <a:xfrm>
            <a:off x="6698370" y="2140918"/>
            <a:ext cx="4885930" cy="4352272"/>
          </a:xfrm>
          <a:prstGeom prst="rect">
            <a:avLst/>
          </a:prstGeom>
        </p:spPr>
      </p:pic>
      <p:sp>
        <p:nvSpPr>
          <p:cNvPr id="5" name="TextBox 4">
            <a:extLst>
              <a:ext uri="{FF2B5EF4-FFF2-40B4-BE49-F238E27FC236}">
                <a16:creationId xmlns:a16="http://schemas.microsoft.com/office/drawing/2014/main" id="{80F4BA17-F9F2-E697-1ED1-301B372E6809}"/>
              </a:ext>
            </a:extLst>
          </p:cNvPr>
          <p:cNvSpPr txBox="1"/>
          <p:nvPr/>
        </p:nvSpPr>
        <p:spPr>
          <a:xfrm>
            <a:off x="133203" y="89603"/>
            <a:ext cx="11316545" cy="1631216"/>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effectLst/>
                <a:uLnTx/>
                <a:uFillTx/>
                <a:latin typeface="Aptos" panose="02110004020202020204"/>
                <a:ea typeface="+mn-ea"/>
                <a:cs typeface="+mn-cs"/>
              </a:rPr>
              <a:t>Testing corn and soybean parameters from “calibrated” conventional rotation did not hold up well in the diverse rotation file</a:t>
            </a:r>
          </a:p>
          <a:p>
            <a:pPr marL="457200" indent="-4572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Aptos" panose="02110004020202020204"/>
                <a:ea typeface="+mn-ea"/>
                <a:cs typeface="+mn-cs"/>
              </a:rPr>
              <a:t>The main issues were water and N stress (the last was most important)</a:t>
            </a:r>
          </a:p>
          <a:p>
            <a:pPr marL="457200" indent="-457200">
              <a:buFont typeface="Arial" panose="020B0604020202020204" pitchFamily="34" charset="0"/>
              <a:buChar char="•"/>
              <a:defRPr/>
            </a:pPr>
            <a:r>
              <a:rPr lang="en-US" sz="2000" b="1" dirty="0">
                <a:latin typeface="Aptos" panose="02110004020202020204"/>
              </a:rPr>
              <a:t>The largest differences in div file between observed and modeled yields were for corn</a:t>
            </a:r>
            <a:endParaRPr kumimoji="0" lang="en-US" sz="2000" b="1" i="0" u="none" strike="noStrike" kern="1200" cap="none" spc="0" normalizeH="0" baseline="0" noProof="0" dirty="0">
              <a:ln>
                <a:noFill/>
              </a:ln>
              <a:effectLst/>
              <a:uLnTx/>
              <a:uFillTx/>
              <a:latin typeface="Aptos" panose="02110004020202020204"/>
              <a:ea typeface="+mn-ea"/>
              <a:cs typeface="+mn-cs"/>
            </a:endParaRP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Aptos" panose="02110004020202020204"/>
              </a:rPr>
              <a:t>I re-calibrated corn and soybeans considering both conventional and diverse files</a:t>
            </a:r>
          </a:p>
        </p:txBody>
      </p:sp>
      <p:sp>
        <p:nvSpPr>
          <p:cNvPr id="6" name="TextBox 5">
            <a:extLst>
              <a:ext uri="{FF2B5EF4-FFF2-40B4-BE49-F238E27FC236}">
                <a16:creationId xmlns:a16="http://schemas.microsoft.com/office/drawing/2014/main" id="{75CEB30F-48E1-7DDF-CCDA-DC793B90FBEF}"/>
              </a:ext>
            </a:extLst>
          </p:cNvPr>
          <p:cNvSpPr txBox="1"/>
          <p:nvPr/>
        </p:nvSpPr>
        <p:spPr>
          <a:xfrm>
            <a:off x="522627" y="1833141"/>
            <a:ext cx="279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Aptos" panose="02110004020202020204"/>
                <a:ea typeface="+mn-ea"/>
                <a:cs typeface="+mn-cs"/>
              </a:rPr>
              <a:t>New parameters for corn</a:t>
            </a:r>
            <a:endParaRPr kumimoji="0" lang="en-US"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EC9163EC-2DC4-0875-F2EE-8B165D7A689E}"/>
              </a:ext>
            </a:extLst>
          </p:cNvPr>
          <p:cNvSpPr txBox="1"/>
          <p:nvPr/>
        </p:nvSpPr>
        <p:spPr>
          <a:xfrm>
            <a:off x="6599577" y="1833141"/>
            <a:ext cx="360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Aptos" panose="02110004020202020204"/>
                <a:ea typeface="+mn-ea"/>
                <a:cs typeface="+mn-cs"/>
              </a:rPr>
              <a:t>New parameters for soybeans</a:t>
            </a:r>
            <a:endParaRPr kumimoji="0" lang="en-US"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2410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13596-54C8-FA92-3C6F-9D50FA6449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A2B4E0-A3BB-BAAF-F4D8-0F979E75088F}"/>
              </a:ext>
            </a:extLst>
          </p:cNvPr>
          <p:cNvPicPr>
            <a:picLocks noChangeAspect="1"/>
          </p:cNvPicPr>
          <p:nvPr/>
        </p:nvPicPr>
        <p:blipFill>
          <a:blip r:embed="rId2"/>
          <a:stretch>
            <a:fillRect/>
          </a:stretch>
        </p:blipFill>
        <p:spPr>
          <a:xfrm>
            <a:off x="133203" y="838200"/>
            <a:ext cx="8338473" cy="6019800"/>
          </a:xfrm>
          <a:prstGeom prst="rect">
            <a:avLst/>
          </a:prstGeom>
        </p:spPr>
      </p:pic>
      <p:sp>
        <p:nvSpPr>
          <p:cNvPr id="4" name="TextBox 3">
            <a:extLst>
              <a:ext uri="{FF2B5EF4-FFF2-40B4-BE49-F238E27FC236}">
                <a16:creationId xmlns:a16="http://schemas.microsoft.com/office/drawing/2014/main" id="{15B591DA-ECE8-805F-0B94-1E9866F01865}"/>
              </a:ext>
            </a:extLst>
          </p:cNvPr>
          <p:cNvSpPr txBox="1"/>
          <p:nvPr/>
        </p:nvSpPr>
        <p:spPr>
          <a:xfrm>
            <a:off x="898763" y="1971615"/>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A6CDF729-9886-1682-8734-A75D65208940}"/>
              </a:ext>
            </a:extLst>
          </p:cNvPr>
          <p:cNvSpPr txBox="1"/>
          <p:nvPr/>
        </p:nvSpPr>
        <p:spPr>
          <a:xfrm>
            <a:off x="4089638" y="3283148"/>
            <a:ext cx="681576"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Corn</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DB0EE7-E8CA-6BDC-9665-3F1F092C369E}"/>
              </a:ext>
            </a:extLst>
          </p:cNvPr>
          <p:cNvSpPr txBox="1"/>
          <p:nvPr/>
        </p:nvSpPr>
        <p:spPr>
          <a:xfrm>
            <a:off x="1761314" y="2787848"/>
            <a:ext cx="104775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Soybeans</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49114584-BB4D-6BC3-D02B-93388138372F}"/>
              </a:ext>
            </a:extLst>
          </p:cNvPr>
          <p:cNvSpPr txBox="1"/>
          <p:nvPr/>
        </p:nvSpPr>
        <p:spPr>
          <a:xfrm>
            <a:off x="4952189" y="2813446"/>
            <a:ext cx="104775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Soybeans</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5DC06482-10AF-4495-FD45-3B6B3881DD04}"/>
              </a:ext>
            </a:extLst>
          </p:cNvPr>
          <p:cNvSpPr txBox="1"/>
          <p:nvPr/>
        </p:nvSpPr>
        <p:spPr>
          <a:xfrm>
            <a:off x="2883214" y="1248072"/>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41A5E901-AE22-ED9C-A0A1-1700C9C98DEB}"/>
              </a:ext>
            </a:extLst>
          </p:cNvPr>
          <p:cNvSpPr txBox="1"/>
          <p:nvPr/>
        </p:nvSpPr>
        <p:spPr>
          <a:xfrm>
            <a:off x="6150289" y="1248369"/>
            <a:ext cx="83072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ptos" panose="02110004020202020204"/>
              </a:rPr>
              <a:t>W</a:t>
            </a:r>
            <a:r>
              <a:rPr kumimoji="0" lang="en-US" sz="1400" b="1" i="0" u="none" strike="noStrike" kern="1200" cap="none" spc="0" normalizeH="0" baseline="0" noProof="0" dirty="0">
                <a:ln>
                  <a:noFill/>
                </a:ln>
                <a:effectLst/>
                <a:uLnTx/>
                <a:uFillTx/>
                <a:latin typeface="Aptos" panose="02110004020202020204"/>
                <a:ea typeface="+mn-ea"/>
                <a:cs typeface="+mn-cs"/>
              </a:rPr>
              <a:t>heat</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0764017C-4FA3-23B0-6846-BADF732DB681}"/>
              </a:ext>
            </a:extLst>
          </p:cNvPr>
          <p:cNvSpPr txBox="1"/>
          <p:nvPr/>
        </p:nvSpPr>
        <p:spPr>
          <a:xfrm>
            <a:off x="895906" y="2598003"/>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1161496D-B3AF-16B3-9334-50A9AE51F166}"/>
              </a:ext>
            </a:extLst>
          </p:cNvPr>
          <p:cNvSpPr txBox="1"/>
          <p:nvPr/>
        </p:nvSpPr>
        <p:spPr>
          <a:xfrm>
            <a:off x="895906" y="3845123"/>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C1034E86-A61F-55EA-F9C1-EBCA1C50270E}"/>
              </a:ext>
            </a:extLst>
          </p:cNvPr>
          <p:cNvSpPr txBox="1"/>
          <p:nvPr/>
        </p:nvSpPr>
        <p:spPr>
          <a:xfrm>
            <a:off x="1944401" y="1289804"/>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42C9124F-E2BF-E568-C11F-530AE1BFF93F}"/>
              </a:ext>
            </a:extLst>
          </p:cNvPr>
          <p:cNvSpPr txBox="1"/>
          <p:nvPr/>
        </p:nvSpPr>
        <p:spPr>
          <a:xfrm>
            <a:off x="3022568" y="2551836"/>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6C6B6B92-C873-F18D-3645-2EC9A2704038}"/>
              </a:ext>
            </a:extLst>
          </p:cNvPr>
          <p:cNvSpPr txBox="1"/>
          <p:nvPr/>
        </p:nvSpPr>
        <p:spPr>
          <a:xfrm>
            <a:off x="4068166" y="1248072"/>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938E68A6-99A8-EAC9-3793-BC4692E43377}"/>
              </a:ext>
            </a:extLst>
          </p:cNvPr>
          <p:cNvSpPr txBox="1"/>
          <p:nvPr/>
        </p:nvSpPr>
        <p:spPr>
          <a:xfrm>
            <a:off x="4068166" y="3892688"/>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F98BB9A8-4B4E-D159-52A1-DC242B1010DD}"/>
              </a:ext>
            </a:extLst>
          </p:cNvPr>
          <p:cNvSpPr txBox="1"/>
          <p:nvPr/>
        </p:nvSpPr>
        <p:spPr>
          <a:xfrm>
            <a:off x="4068166" y="5189101"/>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680FBD7A-173E-0A7C-8964-75FB963B863B}"/>
              </a:ext>
            </a:extLst>
          </p:cNvPr>
          <p:cNvSpPr txBox="1"/>
          <p:nvPr/>
        </p:nvSpPr>
        <p:spPr>
          <a:xfrm>
            <a:off x="6150289" y="2551836"/>
            <a:ext cx="68157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ptos" panose="02110004020202020204"/>
                <a:ea typeface="+mn-ea"/>
                <a:cs typeface="+mn-cs"/>
              </a:rPr>
              <a:t>Cover crop</a:t>
            </a:r>
            <a:endParaRPr kumimoji="0" lang="en-US" sz="1400" b="0" i="0" u="none" strike="noStrike" kern="1200" cap="none" spc="0" normalizeH="0" baseline="0" noProof="0" dirty="0">
              <a:ln>
                <a:noFill/>
              </a:ln>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E82D497C-24EB-67A5-C4E8-76D9938AE525}"/>
              </a:ext>
            </a:extLst>
          </p:cNvPr>
          <p:cNvSpPr txBox="1"/>
          <p:nvPr/>
        </p:nvSpPr>
        <p:spPr>
          <a:xfrm>
            <a:off x="133203" y="89603"/>
            <a:ext cx="11316545" cy="707886"/>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000" b="1" dirty="0">
                <a:latin typeface="Aptos" panose="02110004020202020204"/>
              </a:rPr>
              <a:t>Although the new parameters ensured fit for corn and soybeans across both rotations, winter wheat was hard to calibrate, showing N stress</a:t>
            </a:r>
          </a:p>
        </p:txBody>
      </p:sp>
      <p:sp>
        <p:nvSpPr>
          <p:cNvPr id="21" name="Rectangle 20">
            <a:extLst>
              <a:ext uri="{FF2B5EF4-FFF2-40B4-BE49-F238E27FC236}">
                <a16:creationId xmlns:a16="http://schemas.microsoft.com/office/drawing/2014/main" id="{ED85CC8A-C922-173D-19B3-848D490A9892}"/>
              </a:ext>
            </a:extLst>
          </p:cNvPr>
          <p:cNvSpPr/>
          <p:nvPr/>
        </p:nvSpPr>
        <p:spPr>
          <a:xfrm>
            <a:off x="644032" y="827305"/>
            <a:ext cx="1060442" cy="16301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FEBE9F-245A-1F1A-7771-18D0C5D8081B}"/>
              </a:ext>
            </a:extLst>
          </p:cNvPr>
          <p:cNvSpPr/>
          <p:nvPr/>
        </p:nvSpPr>
        <p:spPr>
          <a:xfrm>
            <a:off x="1684221" y="2456080"/>
            <a:ext cx="1124843" cy="13890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CEF88C-831B-F677-F497-F84CE0CA5D54}"/>
              </a:ext>
            </a:extLst>
          </p:cNvPr>
          <p:cNvSpPr/>
          <p:nvPr/>
        </p:nvSpPr>
        <p:spPr>
          <a:xfrm>
            <a:off x="3843350" y="2413278"/>
            <a:ext cx="1060442" cy="143184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00FCF4-0624-EE00-4D8F-3DE3E4ADB71D}"/>
              </a:ext>
            </a:extLst>
          </p:cNvPr>
          <p:cNvSpPr/>
          <p:nvPr/>
        </p:nvSpPr>
        <p:spPr>
          <a:xfrm>
            <a:off x="4880346" y="2434679"/>
            <a:ext cx="1124843" cy="13890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076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D77AE-EB38-59EB-19AC-9DC54248DE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0CDF51-5997-95D1-F3B3-CE416C763F19}"/>
              </a:ext>
            </a:extLst>
          </p:cNvPr>
          <p:cNvPicPr>
            <a:picLocks noChangeAspect="1"/>
          </p:cNvPicPr>
          <p:nvPr/>
        </p:nvPicPr>
        <p:blipFill>
          <a:blip r:embed="rId2"/>
          <a:stretch>
            <a:fillRect/>
          </a:stretch>
        </p:blipFill>
        <p:spPr>
          <a:xfrm>
            <a:off x="133203" y="838200"/>
            <a:ext cx="8338473" cy="6019800"/>
          </a:xfrm>
          <a:prstGeom prst="rect">
            <a:avLst/>
          </a:prstGeom>
        </p:spPr>
      </p:pic>
      <p:sp>
        <p:nvSpPr>
          <p:cNvPr id="4" name="TextBox 3">
            <a:extLst>
              <a:ext uri="{FF2B5EF4-FFF2-40B4-BE49-F238E27FC236}">
                <a16:creationId xmlns:a16="http://schemas.microsoft.com/office/drawing/2014/main" id="{C4A5A927-C7F2-5108-0C72-6D10235CBDE3}"/>
              </a:ext>
            </a:extLst>
          </p:cNvPr>
          <p:cNvSpPr txBox="1"/>
          <p:nvPr/>
        </p:nvSpPr>
        <p:spPr>
          <a:xfrm>
            <a:off x="898763" y="1971615"/>
            <a:ext cx="6815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DBDFFBA-9974-CAFE-0A49-3D2F3D18F266}"/>
              </a:ext>
            </a:extLst>
          </p:cNvPr>
          <p:cNvSpPr txBox="1"/>
          <p:nvPr/>
        </p:nvSpPr>
        <p:spPr>
          <a:xfrm>
            <a:off x="4089638" y="3283148"/>
            <a:ext cx="6815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1A786191-C1F9-BAF0-37EB-BB201D5211D1}"/>
              </a:ext>
            </a:extLst>
          </p:cNvPr>
          <p:cNvSpPr txBox="1"/>
          <p:nvPr/>
        </p:nvSpPr>
        <p:spPr>
          <a:xfrm>
            <a:off x="1761314" y="2787848"/>
            <a:ext cx="10477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28CE2DA1-FDDC-BC33-B0D9-5E39015E62F0}"/>
              </a:ext>
            </a:extLst>
          </p:cNvPr>
          <p:cNvSpPr txBox="1"/>
          <p:nvPr/>
        </p:nvSpPr>
        <p:spPr>
          <a:xfrm>
            <a:off x="4952189" y="2813446"/>
            <a:ext cx="10477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71D3CF10-FEB0-E6C2-1461-C2EC7C1A0F2A}"/>
              </a:ext>
            </a:extLst>
          </p:cNvPr>
          <p:cNvSpPr txBox="1"/>
          <p:nvPr/>
        </p:nvSpPr>
        <p:spPr>
          <a:xfrm>
            <a:off x="2883214" y="1248072"/>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67994C3E-5C51-75C6-677A-ACB362C4067E}"/>
              </a:ext>
            </a:extLst>
          </p:cNvPr>
          <p:cNvSpPr txBox="1"/>
          <p:nvPr/>
        </p:nvSpPr>
        <p:spPr>
          <a:xfrm>
            <a:off x="6150289" y="1248369"/>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550429BF-F3AA-B50E-B60E-54D6DD93B862}"/>
              </a:ext>
            </a:extLst>
          </p:cNvPr>
          <p:cNvSpPr txBox="1"/>
          <p:nvPr/>
        </p:nvSpPr>
        <p:spPr>
          <a:xfrm>
            <a:off x="895906" y="2598003"/>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518E9060-4572-5F6E-1D56-4E38A0E4E262}"/>
              </a:ext>
            </a:extLst>
          </p:cNvPr>
          <p:cNvSpPr txBox="1"/>
          <p:nvPr/>
        </p:nvSpPr>
        <p:spPr>
          <a:xfrm>
            <a:off x="895906" y="3845123"/>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AAA2C653-4829-1AFF-4424-4358CA2AF3C9}"/>
              </a:ext>
            </a:extLst>
          </p:cNvPr>
          <p:cNvSpPr txBox="1"/>
          <p:nvPr/>
        </p:nvSpPr>
        <p:spPr>
          <a:xfrm>
            <a:off x="1944401" y="1289804"/>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F7A83F19-3951-2FF6-AFC8-DCD6DE77F9D7}"/>
              </a:ext>
            </a:extLst>
          </p:cNvPr>
          <p:cNvSpPr txBox="1"/>
          <p:nvPr/>
        </p:nvSpPr>
        <p:spPr>
          <a:xfrm>
            <a:off x="3022568" y="2551836"/>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B69B494E-980B-9066-9B70-B8E4E757B97C}"/>
              </a:ext>
            </a:extLst>
          </p:cNvPr>
          <p:cNvSpPr txBox="1"/>
          <p:nvPr/>
        </p:nvSpPr>
        <p:spPr>
          <a:xfrm>
            <a:off x="4068166" y="1248072"/>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F3C732AA-1487-6DED-C786-A1ABA9986B7A}"/>
              </a:ext>
            </a:extLst>
          </p:cNvPr>
          <p:cNvSpPr txBox="1"/>
          <p:nvPr/>
        </p:nvSpPr>
        <p:spPr>
          <a:xfrm>
            <a:off x="4068166" y="3892688"/>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E1371A07-AA8F-88C0-5AE9-633640C3C350}"/>
              </a:ext>
            </a:extLst>
          </p:cNvPr>
          <p:cNvSpPr txBox="1"/>
          <p:nvPr/>
        </p:nvSpPr>
        <p:spPr>
          <a:xfrm>
            <a:off x="4068166" y="5189101"/>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DFC6CB0F-6CD4-AD3A-4FBA-595E4CD178A1}"/>
              </a:ext>
            </a:extLst>
          </p:cNvPr>
          <p:cNvSpPr txBox="1"/>
          <p:nvPr/>
        </p:nvSpPr>
        <p:spPr>
          <a:xfrm>
            <a:off x="6150289" y="2551836"/>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192995F1-A44D-541B-F7D3-00C74ED26AB0}"/>
              </a:ext>
            </a:extLst>
          </p:cNvPr>
          <p:cNvSpPr txBox="1"/>
          <p:nvPr/>
        </p:nvSpPr>
        <p:spPr>
          <a:xfrm>
            <a:off x="133203" y="89603"/>
            <a:ext cx="113165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Although the new parameters ensured fit for corn and soybeans, winter wheat was hard to calibrate, showing large N stress</a:t>
            </a:r>
          </a:p>
        </p:txBody>
      </p:sp>
      <p:sp>
        <p:nvSpPr>
          <p:cNvPr id="21" name="Rectangle 20">
            <a:extLst>
              <a:ext uri="{FF2B5EF4-FFF2-40B4-BE49-F238E27FC236}">
                <a16:creationId xmlns:a16="http://schemas.microsoft.com/office/drawing/2014/main" id="{D2FC91BC-08CB-6B0F-A409-8648D84D40E9}"/>
              </a:ext>
            </a:extLst>
          </p:cNvPr>
          <p:cNvSpPr/>
          <p:nvPr/>
        </p:nvSpPr>
        <p:spPr>
          <a:xfrm>
            <a:off x="2780489" y="1238547"/>
            <a:ext cx="1047750"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6573B2-1518-340F-075A-F9805254AEBB}"/>
              </a:ext>
            </a:extLst>
          </p:cNvPr>
          <p:cNvSpPr/>
          <p:nvPr/>
        </p:nvSpPr>
        <p:spPr>
          <a:xfrm>
            <a:off x="5959995" y="1248071"/>
            <a:ext cx="1062163"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903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4C300-C2CA-FA0C-E418-14860AE609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F3BC5D-CE66-D4B8-EDC7-28978E55D91B}"/>
              </a:ext>
            </a:extLst>
          </p:cNvPr>
          <p:cNvPicPr>
            <a:picLocks noChangeAspect="1"/>
          </p:cNvPicPr>
          <p:nvPr/>
        </p:nvPicPr>
        <p:blipFill>
          <a:blip r:embed="rId2"/>
          <a:stretch>
            <a:fillRect/>
          </a:stretch>
        </p:blipFill>
        <p:spPr>
          <a:xfrm>
            <a:off x="133203" y="838200"/>
            <a:ext cx="8338473" cy="6019800"/>
          </a:xfrm>
          <a:prstGeom prst="rect">
            <a:avLst/>
          </a:prstGeom>
        </p:spPr>
      </p:pic>
      <p:sp>
        <p:nvSpPr>
          <p:cNvPr id="4" name="TextBox 3">
            <a:extLst>
              <a:ext uri="{FF2B5EF4-FFF2-40B4-BE49-F238E27FC236}">
                <a16:creationId xmlns:a16="http://schemas.microsoft.com/office/drawing/2014/main" id="{11550304-0145-506B-DA9A-F33BA34A5D5D}"/>
              </a:ext>
            </a:extLst>
          </p:cNvPr>
          <p:cNvSpPr txBox="1"/>
          <p:nvPr/>
        </p:nvSpPr>
        <p:spPr>
          <a:xfrm>
            <a:off x="898763" y="1971615"/>
            <a:ext cx="6815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A487E921-674A-EDC1-5927-07FA459080D0}"/>
              </a:ext>
            </a:extLst>
          </p:cNvPr>
          <p:cNvSpPr txBox="1"/>
          <p:nvPr/>
        </p:nvSpPr>
        <p:spPr>
          <a:xfrm>
            <a:off x="4089638" y="3283148"/>
            <a:ext cx="6815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Corn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FD1B1A3F-351F-8C81-7FAD-F7AC3B7DED71}"/>
              </a:ext>
            </a:extLst>
          </p:cNvPr>
          <p:cNvSpPr txBox="1"/>
          <p:nvPr/>
        </p:nvSpPr>
        <p:spPr>
          <a:xfrm>
            <a:off x="1761314" y="2787848"/>
            <a:ext cx="10477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6E74DEC8-2C4B-2DFF-1FF7-A24857DF595A}"/>
              </a:ext>
            </a:extLst>
          </p:cNvPr>
          <p:cNvSpPr txBox="1"/>
          <p:nvPr/>
        </p:nvSpPr>
        <p:spPr>
          <a:xfrm>
            <a:off x="4952189" y="2813446"/>
            <a:ext cx="10477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Soybeans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5ADED4A2-AD85-8650-1FDD-3C35756ECCE2}"/>
              </a:ext>
            </a:extLst>
          </p:cNvPr>
          <p:cNvSpPr txBox="1"/>
          <p:nvPr/>
        </p:nvSpPr>
        <p:spPr>
          <a:xfrm>
            <a:off x="2883214" y="1248072"/>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77C1907F-5DD1-9ABF-58B5-4FA68AA85D0D}"/>
              </a:ext>
            </a:extLst>
          </p:cNvPr>
          <p:cNvSpPr txBox="1"/>
          <p:nvPr/>
        </p:nvSpPr>
        <p:spPr>
          <a:xfrm>
            <a:off x="6150289" y="1248369"/>
            <a:ext cx="830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Wheat</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C3B31328-140A-B5DE-0B92-CA3264C9B5D9}"/>
              </a:ext>
            </a:extLst>
          </p:cNvPr>
          <p:cNvSpPr txBox="1"/>
          <p:nvPr/>
        </p:nvSpPr>
        <p:spPr>
          <a:xfrm>
            <a:off x="895906" y="2598003"/>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EB0BC851-B57B-9BC7-2C01-737EF7668818}"/>
              </a:ext>
            </a:extLst>
          </p:cNvPr>
          <p:cNvSpPr txBox="1"/>
          <p:nvPr/>
        </p:nvSpPr>
        <p:spPr>
          <a:xfrm>
            <a:off x="895906" y="3845123"/>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AE238C23-F028-F3D3-5A6C-39E9CB379BD3}"/>
              </a:ext>
            </a:extLst>
          </p:cNvPr>
          <p:cNvSpPr txBox="1"/>
          <p:nvPr/>
        </p:nvSpPr>
        <p:spPr>
          <a:xfrm>
            <a:off x="1944401" y="1289804"/>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6189648D-BF22-ED95-4283-7E539FF54C95}"/>
              </a:ext>
            </a:extLst>
          </p:cNvPr>
          <p:cNvSpPr txBox="1"/>
          <p:nvPr/>
        </p:nvSpPr>
        <p:spPr>
          <a:xfrm>
            <a:off x="3022568" y="2551836"/>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ACDFA6C7-A385-5C92-95A0-C11A506BB047}"/>
              </a:ext>
            </a:extLst>
          </p:cNvPr>
          <p:cNvSpPr txBox="1"/>
          <p:nvPr/>
        </p:nvSpPr>
        <p:spPr>
          <a:xfrm>
            <a:off x="4068166" y="1248072"/>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315C43F1-98BD-30CB-0EBF-4D13C3EFAD87}"/>
              </a:ext>
            </a:extLst>
          </p:cNvPr>
          <p:cNvSpPr txBox="1"/>
          <p:nvPr/>
        </p:nvSpPr>
        <p:spPr>
          <a:xfrm>
            <a:off x="4068166" y="3892688"/>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18D7D7B2-C693-52E0-526D-AB9207702771}"/>
              </a:ext>
            </a:extLst>
          </p:cNvPr>
          <p:cNvSpPr txBox="1"/>
          <p:nvPr/>
        </p:nvSpPr>
        <p:spPr>
          <a:xfrm>
            <a:off x="4068166" y="5189101"/>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30FAAA90-D304-CD57-1F6E-A597D33E0305}"/>
              </a:ext>
            </a:extLst>
          </p:cNvPr>
          <p:cNvSpPr txBox="1"/>
          <p:nvPr/>
        </p:nvSpPr>
        <p:spPr>
          <a:xfrm>
            <a:off x="6150289" y="2551836"/>
            <a:ext cx="68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Cover crop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A494F7E1-9085-9F4A-CE97-03D4B7AC2928}"/>
              </a:ext>
            </a:extLst>
          </p:cNvPr>
          <p:cNvSpPr txBox="1"/>
          <p:nvPr/>
        </p:nvSpPr>
        <p:spPr>
          <a:xfrm>
            <a:off x="133203" y="89603"/>
            <a:ext cx="113165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Although the new parameters ensured fit for corn and soybeans, winter wheat was hard to calibrate, showing large N stress</a:t>
            </a:r>
          </a:p>
        </p:txBody>
      </p:sp>
      <p:pic>
        <p:nvPicPr>
          <p:cNvPr id="18" name="Picture 17">
            <a:extLst>
              <a:ext uri="{FF2B5EF4-FFF2-40B4-BE49-F238E27FC236}">
                <a16:creationId xmlns:a16="http://schemas.microsoft.com/office/drawing/2014/main" id="{4D1F66E5-5581-FFD2-3E06-9B529374B5B4}"/>
              </a:ext>
            </a:extLst>
          </p:cNvPr>
          <p:cNvPicPr>
            <a:picLocks noChangeAspect="1"/>
          </p:cNvPicPr>
          <p:nvPr/>
        </p:nvPicPr>
        <p:blipFill>
          <a:blip r:embed="rId3"/>
          <a:stretch>
            <a:fillRect/>
          </a:stretch>
        </p:blipFill>
        <p:spPr>
          <a:xfrm>
            <a:off x="7407850" y="1628923"/>
            <a:ext cx="4470789" cy="3924003"/>
          </a:xfrm>
          <a:prstGeom prst="rect">
            <a:avLst/>
          </a:prstGeom>
        </p:spPr>
      </p:pic>
      <p:sp>
        <p:nvSpPr>
          <p:cNvPr id="19" name="TextBox 18">
            <a:extLst>
              <a:ext uri="{FF2B5EF4-FFF2-40B4-BE49-F238E27FC236}">
                <a16:creationId xmlns:a16="http://schemas.microsoft.com/office/drawing/2014/main" id="{306632F4-E02B-0844-1953-D3B1206F161A}"/>
              </a:ext>
            </a:extLst>
          </p:cNvPr>
          <p:cNvSpPr txBox="1"/>
          <p:nvPr/>
        </p:nvSpPr>
        <p:spPr>
          <a:xfrm>
            <a:off x="7260914" y="1248072"/>
            <a:ext cx="360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Aptos" panose="02110004020202020204"/>
                <a:ea typeface="+mn-ea"/>
                <a:cs typeface="+mn-cs"/>
              </a:rPr>
              <a:t>Winter wheat parameters</a:t>
            </a:r>
            <a:endParaRPr kumimoji="0" lang="en-US"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ACAA0416-1820-D9E9-00BC-351F25C55F20}"/>
              </a:ext>
            </a:extLst>
          </p:cNvPr>
          <p:cNvSpPr/>
          <p:nvPr/>
        </p:nvSpPr>
        <p:spPr>
          <a:xfrm>
            <a:off x="2780489" y="1238547"/>
            <a:ext cx="1047750"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64E4B1-58DE-B700-4558-43136D206FA7}"/>
              </a:ext>
            </a:extLst>
          </p:cNvPr>
          <p:cNvSpPr/>
          <p:nvPr/>
        </p:nvSpPr>
        <p:spPr>
          <a:xfrm>
            <a:off x="5959995" y="1248071"/>
            <a:ext cx="1062163" cy="11998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184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1F238-D27E-0764-BBA1-F67AF98ED47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965280D-1E46-FDFF-9294-E03F87836573}"/>
              </a:ext>
            </a:extLst>
          </p:cNvPr>
          <p:cNvPicPr>
            <a:picLocks noChangeAspect="1"/>
          </p:cNvPicPr>
          <p:nvPr/>
        </p:nvPicPr>
        <p:blipFill>
          <a:blip r:embed="rId2"/>
          <a:stretch>
            <a:fillRect/>
          </a:stretch>
        </p:blipFill>
        <p:spPr>
          <a:xfrm>
            <a:off x="300799" y="845114"/>
            <a:ext cx="9857994" cy="6012886"/>
          </a:xfrm>
          <a:prstGeom prst="rect">
            <a:avLst/>
          </a:prstGeom>
        </p:spPr>
      </p:pic>
      <p:sp>
        <p:nvSpPr>
          <p:cNvPr id="5" name="TextBox 4">
            <a:extLst>
              <a:ext uri="{FF2B5EF4-FFF2-40B4-BE49-F238E27FC236}">
                <a16:creationId xmlns:a16="http://schemas.microsoft.com/office/drawing/2014/main" id="{1070BE1E-6EF0-C5D8-E353-1E1606D782DA}"/>
              </a:ext>
            </a:extLst>
          </p:cNvPr>
          <p:cNvSpPr txBox="1"/>
          <p:nvPr/>
        </p:nvSpPr>
        <p:spPr>
          <a:xfrm>
            <a:off x="133203" y="89603"/>
            <a:ext cx="113165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ptos" panose="02110004020202020204"/>
              </a:rPr>
              <a:t>Some challenges exist with modeled NO3 values for soybean years, which make me wonder if are also related to the N stress observed for winter wheat</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848FB754-3A9F-5B70-67B1-4B7E912046FB}"/>
              </a:ext>
            </a:extLst>
          </p:cNvPr>
          <p:cNvSpPr txBox="1"/>
          <p:nvPr/>
        </p:nvSpPr>
        <p:spPr>
          <a:xfrm>
            <a:off x="5393368" y="3215015"/>
            <a:ext cx="2790418"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154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72CF351C-8C00-6029-AD44-EE1AA724BF9D}"/>
              </a:ext>
            </a:extLst>
          </p:cNvPr>
          <p:cNvSpPr txBox="1"/>
          <p:nvPr/>
        </p:nvSpPr>
        <p:spPr>
          <a:xfrm>
            <a:off x="8745765" y="3215015"/>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10 kg N MAP</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71EB4CB8-176D-530D-B287-8D2D081F0DC2}"/>
              </a:ext>
            </a:extLst>
          </p:cNvPr>
          <p:cNvSpPr txBox="1"/>
          <p:nvPr/>
        </p:nvSpPr>
        <p:spPr>
          <a:xfrm>
            <a:off x="4185895" y="50715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162 kg N UAN</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6EC9920A-3294-0A14-03D5-C74D31BCBE39}"/>
              </a:ext>
            </a:extLst>
          </p:cNvPr>
          <p:cNvSpPr txBox="1"/>
          <p:nvPr/>
        </p:nvSpPr>
        <p:spPr>
          <a:xfrm>
            <a:off x="1436756" y="50715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88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7A597FBC-A401-D814-7D53-8C1D6151B9B8}"/>
              </a:ext>
            </a:extLst>
          </p:cNvPr>
          <p:cNvSpPr txBox="1"/>
          <p:nvPr/>
        </p:nvSpPr>
        <p:spPr>
          <a:xfrm>
            <a:off x="3075083" y="50715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5 kg N starter</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943AC1B-4A32-7A61-4B47-F811C83C81D1}"/>
              </a:ext>
            </a:extLst>
          </p:cNvPr>
          <p:cNvSpPr txBox="1"/>
          <p:nvPr/>
        </p:nvSpPr>
        <p:spPr>
          <a:xfrm>
            <a:off x="8615376" y="5071967"/>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103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7CC5136-4789-F992-99F8-0033830D8214}"/>
              </a:ext>
            </a:extLst>
          </p:cNvPr>
          <p:cNvSpPr txBox="1"/>
          <p:nvPr/>
        </p:nvSpPr>
        <p:spPr>
          <a:xfrm>
            <a:off x="10911940" y="100864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Aptos" panose="02110004020202020204"/>
                <a:ea typeface="+mn-ea"/>
                <a:cs typeface="+mn-cs"/>
              </a:rPr>
              <a:t>N application</a:t>
            </a:r>
            <a:endParaRPr kumimoji="0" lang="en-US" sz="12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cxnSp>
        <p:nvCxnSpPr>
          <p:cNvPr id="4" name="Straight Connector 3">
            <a:extLst>
              <a:ext uri="{FF2B5EF4-FFF2-40B4-BE49-F238E27FC236}">
                <a16:creationId xmlns:a16="http://schemas.microsoft.com/office/drawing/2014/main" id="{D1ADFE58-9366-3E78-6196-FB0DD8AD7B44}"/>
              </a:ext>
            </a:extLst>
          </p:cNvPr>
          <p:cNvCxnSpPr/>
          <p:nvPr/>
        </p:nvCxnSpPr>
        <p:spPr>
          <a:xfrm>
            <a:off x="10306050" y="1147143"/>
            <a:ext cx="533400" cy="0"/>
          </a:xfrm>
          <a:prstGeom prst="line">
            <a:avLst/>
          </a:prstGeom>
          <a:ln w="28575">
            <a:solidFill>
              <a:srgbClr val="C00000"/>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70CA8CB-4F4D-0546-C726-18AE6ABD7CEC}"/>
              </a:ext>
            </a:extLst>
          </p:cNvPr>
          <p:cNvSpPr txBox="1"/>
          <p:nvPr/>
        </p:nvSpPr>
        <p:spPr>
          <a:xfrm>
            <a:off x="10911940" y="1336635"/>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Planting or harvest</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9107BCFA-2CF0-32B7-1EAD-C38D7AD9CF71}"/>
              </a:ext>
            </a:extLst>
          </p:cNvPr>
          <p:cNvSpPr txBox="1"/>
          <p:nvPr/>
        </p:nvSpPr>
        <p:spPr>
          <a:xfrm>
            <a:off x="10421339" y="1336635"/>
            <a:ext cx="1280060"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6969FF"/>
                </a:solidFill>
                <a:effectLst/>
                <a:uLnTx/>
                <a:uFillTx/>
                <a:latin typeface="Aptos" panose="02110004020202020204"/>
                <a:ea typeface="+mn-ea"/>
                <a:cs typeface="+mn-cs"/>
              </a:rPr>
              <a:t>X</a:t>
            </a:r>
          </a:p>
        </p:txBody>
      </p:sp>
      <p:sp>
        <p:nvSpPr>
          <p:cNvPr id="15" name="TextBox 14">
            <a:extLst>
              <a:ext uri="{FF2B5EF4-FFF2-40B4-BE49-F238E27FC236}">
                <a16:creationId xmlns:a16="http://schemas.microsoft.com/office/drawing/2014/main" id="{C4C16B82-0BB1-A8A3-F1E4-60F875DC1E3B}"/>
              </a:ext>
            </a:extLst>
          </p:cNvPr>
          <p:cNvSpPr txBox="1"/>
          <p:nvPr/>
        </p:nvSpPr>
        <p:spPr>
          <a:xfrm>
            <a:off x="10911940" y="191576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Modeled soil N</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cxnSp>
        <p:nvCxnSpPr>
          <p:cNvPr id="16" name="Straight Connector 15">
            <a:extLst>
              <a:ext uri="{FF2B5EF4-FFF2-40B4-BE49-F238E27FC236}">
                <a16:creationId xmlns:a16="http://schemas.microsoft.com/office/drawing/2014/main" id="{9DCC99ED-2C0C-BADF-4A6F-F5F62A2A1F68}"/>
              </a:ext>
            </a:extLst>
          </p:cNvPr>
          <p:cNvCxnSpPr/>
          <p:nvPr/>
        </p:nvCxnSpPr>
        <p:spPr>
          <a:xfrm>
            <a:off x="10306050" y="2054263"/>
            <a:ext cx="533400" cy="0"/>
          </a:xfrm>
          <a:prstGeom prst="line">
            <a:avLst/>
          </a:prstGeom>
          <a:ln w="28575">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705766C-88F7-AFD7-FD73-E34666B4445E}"/>
              </a:ext>
            </a:extLst>
          </p:cNvPr>
          <p:cNvSpPr txBox="1"/>
          <p:nvPr/>
        </p:nvSpPr>
        <p:spPr>
          <a:xfrm>
            <a:off x="10911940" y="2243754"/>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Measured soil N</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F202CBC2-AD15-C6AA-2517-7ACC5AC952A2}"/>
              </a:ext>
            </a:extLst>
          </p:cNvPr>
          <p:cNvSpPr/>
          <p:nvPr/>
        </p:nvSpPr>
        <p:spPr>
          <a:xfrm rot="2436009">
            <a:off x="10515984" y="2383146"/>
            <a:ext cx="182880" cy="182880"/>
          </a:xfrm>
          <a:prstGeom prst="rect">
            <a:avLst/>
          </a:prstGeom>
          <a:solidFill>
            <a:srgbClr val="696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4F52DE-6C43-0668-7D3C-9E6EAE7ED2CC}"/>
              </a:ext>
            </a:extLst>
          </p:cNvPr>
          <p:cNvSpPr txBox="1"/>
          <p:nvPr/>
        </p:nvSpPr>
        <p:spPr>
          <a:xfrm>
            <a:off x="10199419" y="2898729"/>
            <a:ext cx="1691781"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2012-2017: spin up</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51A3057E-59B3-1AE4-FB31-942C20AA6425}"/>
              </a:ext>
            </a:extLst>
          </p:cNvPr>
          <p:cNvSpPr txBox="1"/>
          <p:nvPr/>
        </p:nvSpPr>
        <p:spPr>
          <a:xfrm>
            <a:off x="10199419" y="3207320"/>
            <a:ext cx="16917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2018-2023: main period</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2CB2C83B-843F-EB1D-3124-CF44E700B387}"/>
              </a:ext>
            </a:extLst>
          </p:cNvPr>
          <p:cNvSpPr txBox="1"/>
          <p:nvPr/>
        </p:nvSpPr>
        <p:spPr>
          <a:xfrm>
            <a:off x="9895436" y="5559337"/>
            <a:ext cx="2182264"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Still need to figure out what is happening here, I think it is related to the cover crop set up, which I am still working on</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38802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8AB10-1CC0-995C-8382-7907692F1A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356FF5-20D0-F2AF-EB4A-EE252ABCAD0D}"/>
              </a:ext>
            </a:extLst>
          </p:cNvPr>
          <p:cNvSpPr txBox="1"/>
          <p:nvPr/>
        </p:nvSpPr>
        <p:spPr>
          <a:xfrm>
            <a:off x="133203" y="89603"/>
            <a:ext cx="113165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ptos" panose="02110004020202020204"/>
              </a:rPr>
              <a:t>Some challenges exist with modeled NO3 values for soybean years, which make me wonder if are also related to the N stress observed for winter wheat</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0FB104F3-C3C1-233D-A7C8-A1C8E3FDCC2E}"/>
              </a:ext>
            </a:extLst>
          </p:cNvPr>
          <p:cNvPicPr>
            <a:picLocks noChangeAspect="1"/>
          </p:cNvPicPr>
          <p:nvPr/>
        </p:nvPicPr>
        <p:blipFill>
          <a:blip r:embed="rId2"/>
          <a:stretch>
            <a:fillRect/>
          </a:stretch>
        </p:blipFill>
        <p:spPr>
          <a:xfrm>
            <a:off x="216693" y="797489"/>
            <a:ext cx="9789172" cy="5970908"/>
          </a:xfrm>
          <a:prstGeom prst="rect">
            <a:avLst/>
          </a:prstGeom>
        </p:spPr>
      </p:pic>
      <p:sp>
        <p:nvSpPr>
          <p:cNvPr id="5" name="TextBox 4">
            <a:extLst>
              <a:ext uri="{FF2B5EF4-FFF2-40B4-BE49-F238E27FC236}">
                <a16:creationId xmlns:a16="http://schemas.microsoft.com/office/drawing/2014/main" id="{384DD694-DE14-024D-1500-F5589CF0ED7D}"/>
              </a:ext>
            </a:extLst>
          </p:cNvPr>
          <p:cNvSpPr txBox="1"/>
          <p:nvPr/>
        </p:nvSpPr>
        <p:spPr>
          <a:xfrm>
            <a:off x="5230681" y="3176915"/>
            <a:ext cx="2790418"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154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37B268D9-69FF-DF3D-5665-45E13B83C706}"/>
              </a:ext>
            </a:extLst>
          </p:cNvPr>
          <p:cNvSpPr txBox="1"/>
          <p:nvPr/>
        </p:nvSpPr>
        <p:spPr>
          <a:xfrm>
            <a:off x="8583078" y="3176915"/>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10 kg N MAP</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310A19C5-3890-4B7F-841A-0E8F10E7CBDC}"/>
              </a:ext>
            </a:extLst>
          </p:cNvPr>
          <p:cNvSpPr txBox="1"/>
          <p:nvPr/>
        </p:nvSpPr>
        <p:spPr>
          <a:xfrm>
            <a:off x="4023208" y="50334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162 kg N UAN</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9E15E747-9EE0-077C-CC1B-507508762313}"/>
              </a:ext>
            </a:extLst>
          </p:cNvPr>
          <p:cNvSpPr txBox="1"/>
          <p:nvPr/>
        </p:nvSpPr>
        <p:spPr>
          <a:xfrm>
            <a:off x="1378844" y="50334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88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B2D28E7D-7F01-3A15-0B4A-59D876023188}"/>
              </a:ext>
            </a:extLst>
          </p:cNvPr>
          <p:cNvSpPr txBox="1"/>
          <p:nvPr/>
        </p:nvSpPr>
        <p:spPr>
          <a:xfrm>
            <a:off x="2912396" y="5033444"/>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5 kg N starter</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74034ED0-6200-8A9F-307F-6566B0914748}"/>
              </a:ext>
            </a:extLst>
          </p:cNvPr>
          <p:cNvSpPr txBox="1"/>
          <p:nvPr/>
        </p:nvSpPr>
        <p:spPr>
          <a:xfrm>
            <a:off x="8452689" y="5033867"/>
            <a:ext cx="1280060"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ptos" panose="02110004020202020204"/>
                <a:ea typeface="+mn-ea"/>
                <a:cs typeface="+mn-cs"/>
              </a:rPr>
              <a:t>103 kg N urea</a:t>
            </a:r>
            <a:endParaRPr kumimoji="0" lang="en-US" sz="11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4030DDF1-27F8-9383-4707-83D17E13B24B}"/>
              </a:ext>
            </a:extLst>
          </p:cNvPr>
          <p:cNvSpPr txBox="1"/>
          <p:nvPr/>
        </p:nvSpPr>
        <p:spPr>
          <a:xfrm>
            <a:off x="10911940" y="100864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Aptos" panose="02110004020202020204"/>
                <a:ea typeface="+mn-ea"/>
                <a:cs typeface="+mn-cs"/>
              </a:rPr>
              <a:t>N application</a:t>
            </a:r>
            <a:endParaRPr kumimoji="0" lang="en-US" sz="12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cxnSp>
        <p:nvCxnSpPr>
          <p:cNvPr id="11" name="Straight Connector 10">
            <a:extLst>
              <a:ext uri="{FF2B5EF4-FFF2-40B4-BE49-F238E27FC236}">
                <a16:creationId xmlns:a16="http://schemas.microsoft.com/office/drawing/2014/main" id="{048811FF-BC3D-9E5D-212F-4875C48BD322}"/>
              </a:ext>
            </a:extLst>
          </p:cNvPr>
          <p:cNvCxnSpPr/>
          <p:nvPr/>
        </p:nvCxnSpPr>
        <p:spPr>
          <a:xfrm>
            <a:off x="10306050" y="1147143"/>
            <a:ext cx="533400" cy="0"/>
          </a:xfrm>
          <a:prstGeom prst="line">
            <a:avLst/>
          </a:prstGeom>
          <a:ln w="28575">
            <a:solidFill>
              <a:srgbClr val="C00000"/>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50AE6CC-B47C-E872-62B9-D81E8528B7C6}"/>
              </a:ext>
            </a:extLst>
          </p:cNvPr>
          <p:cNvSpPr txBox="1"/>
          <p:nvPr/>
        </p:nvSpPr>
        <p:spPr>
          <a:xfrm>
            <a:off x="10911940" y="1336635"/>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Planting or harvest</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BA0757FB-EDC4-DC19-CE6B-C176401D0851}"/>
              </a:ext>
            </a:extLst>
          </p:cNvPr>
          <p:cNvSpPr txBox="1"/>
          <p:nvPr/>
        </p:nvSpPr>
        <p:spPr>
          <a:xfrm>
            <a:off x="10421339" y="1336635"/>
            <a:ext cx="1280060"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6969FF"/>
                </a:solidFill>
                <a:effectLst/>
                <a:uLnTx/>
                <a:uFillTx/>
                <a:latin typeface="Aptos" panose="02110004020202020204"/>
                <a:ea typeface="+mn-ea"/>
                <a:cs typeface="+mn-cs"/>
              </a:rPr>
              <a:t>X</a:t>
            </a:r>
          </a:p>
        </p:txBody>
      </p:sp>
      <p:sp>
        <p:nvSpPr>
          <p:cNvPr id="14" name="TextBox 13">
            <a:extLst>
              <a:ext uri="{FF2B5EF4-FFF2-40B4-BE49-F238E27FC236}">
                <a16:creationId xmlns:a16="http://schemas.microsoft.com/office/drawing/2014/main" id="{A0E4BFE1-EF1A-7922-43A3-6196DCE48136}"/>
              </a:ext>
            </a:extLst>
          </p:cNvPr>
          <p:cNvSpPr txBox="1"/>
          <p:nvPr/>
        </p:nvSpPr>
        <p:spPr>
          <a:xfrm>
            <a:off x="10911940" y="191576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Modeled soil N</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cxnSp>
        <p:nvCxnSpPr>
          <p:cNvPr id="15" name="Straight Connector 14">
            <a:extLst>
              <a:ext uri="{FF2B5EF4-FFF2-40B4-BE49-F238E27FC236}">
                <a16:creationId xmlns:a16="http://schemas.microsoft.com/office/drawing/2014/main" id="{50ADCE99-80EB-23EB-8955-58B57EA8F155}"/>
              </a:ext>
            </a:extLst>
          </p:cNvPr>
          <p:cNvCxnSpPr/>
          <p:nvPr/>
        </p:nvCxnSpPr>
        <p:spPr>
          <a:xfrm>
            <a:off x="10306050" y="2054263"/>
            <a:ext cx="533400" cy="0"/>
          </a:xfrm>
          <a:prstGeom prst="line">
            <a:avLst/>
          </a:prstGeom>
          <a:ln w="28575">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A791E6C-01C5-1902-FB2A-1FA62AE1C81D}"/>
              </a:ext>
            </a:extLst>
          </p:cNvPr>
          <p:cNvSpPr txBox="1"/>
          <p:nvPr/>
        </p:nvSpPr>
        <p:spPr>
          <a:xfrm>
            <a:off x="10911940" y="2243754"/>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Measured soil N</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98E03A42-E639-DE98-DA4F-BA1A3044D845}"/>
              </a:ext>
            </a:extLst>
          </p:cNvPr>
          <p:cNvSpPr/>
          <p:nvPr/>
        </p:nvSpPr>
        <p:spPr>
          <a:xfrm rot="2436009">
            <a:off x="10515984" y="2383146"/>
            <a:ext cx="182880" cy="182880"/>
          </a:xfrm>
          <a:prstGeom prst="rect">
            <a:avLst/>
          </a:prstGeom>
          <a:solidFill>
            <a:srgbClr val="696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BAF4875-F5FA-B123-27FE-C8614A6E6496}"/>
              </a:ext>
            </a:extLst>
          </p:cNvPr>
          <p:cNvSpPr txBox="1"/>
          <p:nvPr/>
        </p:nvSpPr>
        <p:spPr>
          <a:xfrm>
            <a:off x="10199419" y="2898729"/>
            <a:ext cx="1691781"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2012-2017: spin up</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EAF3BA3C-BD6E-FA1E-0972-9BE8E65B961F}"/>
              </a:ext>
            </a:extLst>
          </p:cNvPr>
          <p:cNvSpPr txBox="1"/>
          <p:nvPr/>
        </p:nvSpPr>
        <p:spPr>
          <a:xfrm>
            <a:off x="10199419" y="3207320"/>
            <a:ext cx="16917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2018-2023: main period</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2051879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4218F-9EDD-B17A-3091-DA6A1AB876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199868-8297-7C8F-85B9-0B755922A822}"/>
              </a:ext>
            </a:extLst>
          </p:cNvPr>
          <p:cNvPicPr>
            <a:picLocks noChangeAspect="1"/>
          </p:cNvPicPr>
          <p:nvPr/>
        </p:nvPicPr>
        <p:blipFill>
          <a:blip r:embed="rId2"/>
          <a:stretch>
            <a:fillRect/>
          </a:stretch>
        </p:blipFill>
        <p:spPr>
          <a:xfrm>
            <a:off x="1328377" y="590550"/>
            <a:ext cx="9734975" cy="6267450"/>
          </a:xfrm>
          <a:prstGeom prst="rect">
            <a:avLst/>
          </a:prstGeom>
        </p:spPr>
      </p:pic>
      <p:sp>
        <p:nvSpPr>
          <p:cNvPr id="3" name="TextBox 2">
            <a:extLst>
              <a:ext uri="{FF2B5EF4-FFF2-40B4-BE49-F238E27FC236}">
                <a16:creationId xmlns:a16="http://schemas.microsoft.com/office/drawing/2014/main" id="{188B85E5-DD36-0DA4-9FF5-5B1D595A13C7}"/>
              </a:ext>
            </a:extLst>
          </p:cNvPr>
          <p:cNvSpPr txBox="1"/>
          <p:nvPr/>
        </p:nvSpPr>
        <p:spPr>
          <a:xfrm>
            <a:off x="133203" y="89603"/>
            <a:ext cx="113165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ptos" panose="02110004020202020204"/>
              </a:rPr>
              <a:t>Aggregated annual N losses for diverse rotation:</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359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B65F-138E-17E9-29FB-A13FC189FB5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75F6438-63F8-80AF-5AFD-5ACF0CB92246}"/>
              </a:ext>
            </a:extLst>
          </p:cNvPr>
          <p:cNvSpPr txBox="1"/>
          <p:nvPr/>
        </p:nvSpPr>
        <p:spPr>
          <a:xfrm>
            <a:off x="0" y="1836785"/>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Conventional rotation</a:t>
            </a:r>
            <a:endParaRPr kumimoji="0" lang="en-US" sz="4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452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4CE3-3062-12E1-0478-406A3A1B497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BF24583-21E8-0D82-F5B7-1EDE2A72E9F8}"/>
              </a:ext>
            </a:extLst>
          </p:cNvPr>
          <p:cNvPicPr>
            <a:picLocks noChangeAspect="1"/>
          </p:cNvPicPr>
          <p:nvPr/>
        </p:nvPicPr>
        <p:blipFill>
          <a:blip r:embed="rId2"/>
          <a:stretch>
            <a:fillRect/>
          </a:stretch>
        </p:blipFill>
        <p:spPr>
          <a:xfrm>
            <a:off x="2167803" y="105248"/>
            <a:ext cx="8243682" cy="6647503"/>
          </a:xfrm>
          <a:prstGeom prst="rect">
            <a:avLst/>
          </a:prstGeom>
        </p:spPr>
      </p:pic>
      <p:sp>
        <p:nvSpPr>
          <p:cNvPr id="3" name="Rectangle 2">
            <a:extLst>
              <a:ext uri="{FF2B5EF4-FFF2-40B4-BE49-F238E27FC236}">
                <a16:creationId xmlns:a16="http://schemas.microsoft.com/office/drawing/2014/main" id="{BD05277D-DB05-BDC1-F392-709A90690C6C}"/>
              </a:ext>
            </a:extLst>
          </p:cNvPr>
          <p:cNvSpPr/>
          <p:nvPr/>
        </p:nvSpPr>
        <p:spPr>
          <a:xfrm>
            <a:off x="2665037" y="2342758"/>
            <a:ext cx="1128366" cy="20300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576AA4-BB1E-CCA7-5DD0-1C2779B0B5E1}"/>
              </a:ext>
            </a:extLst>
          </p:cNvPr>
          <p:cNvSpPr/>
          <p:nvPr/>
        </p:nvSpPr>
        <p:spPr>
          <a:xfrm>
            <a:off x="3713730" y="105248"/>
            <a:ext cx="1128366" cy="231202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5FD82C9-21BB-E744-81F6-55457E101D6F}"/>
              </a:ext>
            </a:extLst>
          </p:cNvPr>
          <p:cNvSpPr/>
          <p:nvPr/>
        </p:nvSpPr>
        <p:spPr>
          <a:xfrm>
            <a:off x="7759121" y="2342758"/>
            <a:ext cx="1058954" cy="20300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439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F3E60-B2A6-FAD0-FFE5-20B76BD7ACA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6B486D-D1A6-588C-147B-D3D27B602F74}"/>
              </a:ext>
            </a:extLst>
          </p:cNvPr>
          <p:cNvPicPr>
            <a:picLocks noChangeAspect="1"/>
          </p:cNvPicPr>
          <p:nvPr/>
        </p:nvPicPr>
        <p:blipFill>
          <a:blip r:embed="rId2"/>
          <a:stretch>
            <a:fillRect/>
          </a:stretch>
        </p:blipFill>
        <p:spPr>
          <a:xfrm>
            <a:off x="987552" y="388351"/>
            <a:ext cx="10716768" cy="6283447"/>
          </a:xfrm>
          <a:prstGeom prst="rect">
            <a:avLst/>
          </a:prstGeom>
        </p:spPr>
      </p:pic>
    </p:spTree>
    <p:extLst>
      <p:ext uri="{BB962C8B-B14F-4D97-AF65-F5344CB8AC3E}">
        <p14:creationId xmlns:p14="http://schemas.microsoft.com/office/powerpoint/2010/main" val="3812371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37A3-9307-34F8-3BE5-3511548A0D6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0AF4F3A-6EC6-077F-8A86-25A275E40FB1}"/>
              </a:ext>
            </a:extLst>
          </p:cNvPr>
          <p:cNvPicPr>
            <a:picLocks noChangeAspect="1"/>
          </p:cNvPicPr>
          <p:nvPr/>
        </p:nvPicPr>
        <p:blipFill>
          <a:blip r:embed="rId2"/>
          <a:stretch>
            <a:fillRect/>
          </a:stretch>
        </p:blipFill>
        <p:spPr>
          <a:xfrm>
            <a:off x="68788" y="569506"/>
            <a:ext cx="9861950" cy="5718987"/>
          </a:xfrm>
          <a:prstGeom prst="rect">
            <a:avLst/>
          </a:prstGeom>
        </p:spPr>
      </p:pic>
      <p:sp>
        <p:nvSpPr>
          <p:cNvPr id="3" name="TextBox 2">
            <a:extLst>
              <a:ext uri="{FF2B5EF4-FFF2-40B4-BE49-F238E27FC236}">
                <a16:creationId xmlns:a16="http://schemas.microsoft.com/office/drawing/2014/main" id="{A80A459B-5188-551F-A477-616F139D85E4}"/>
              </a:ext>
            </a:extLst>
          </p:cNvPr>
          <p:cNvSpPr txBox="1"/>
          <p:nvPr/>
        </p:nvSpPr>
        <p:spPr>
          <a:xfrm>
            <a:off x="10911940" y="100864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Aptos" panose="02110004020202020204"/>
                <a:ea typeface="+mn-ea"/>
                <a:cs typeface="+mn-cs"/>
              </a:rPr>
              <a:t>N application</a:t>
            </a:r>
            <a:endParaRPr kumimoji="0" lang="en-US" sz="12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cxnSp>
        <p:nvCxnSpPr>
          <p:cNvPr id="4" name="Straight Connector 3">
            <a:extLst>
              <a:ext uri="{FF2B5EF4-FFF2-40B4-BE49-F238E27FC236}">
                <a16:creationId xmlns:a16="http://schemas.microsoft.com/office/drawing/2014/main" id="{DB796C80-3E69-0198-7326-AAAFC87398B0}"/>
              </a:ext>
            </a:extLst>
          </p:cNvPr>
          <p:cNvCxnSpPr/>
          <p:nvPr/>
        </p:nvCxnSpPr>
        <p:spPr>
          <a:xfrm>
            <a:off x="10306050" y="1147143"/>
            <a:ext cx="533400" cy="0"/>
          </a:xfrm>
          <a:prstGeom prst="line">
            <a:avLst/>
          </a:prstGeom>
          <a:ln w="28575">
            <a:solidFill>
              <a:srgbClr val="C00000"/>
            </a:solidFill>
            <a:prstDash val="dash"/>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4ABB84-98FC-8D71-7C40-1810A7D211BA}"/>
              </a:ext>
            </a:extLst>
          </p:cNvPr>
          <p:cNvSpPr txBox="1"/>
          <p:nvPr/>
        </p:nvSpPr>
        <p:spPr>
          <a:xfrm>
            <a:off x="10911940" y="1336635"/>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Planting or harvest</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9B06B264-4D80-C2A2-44A9-CF2470FD8205}"/>
              </a:ext>
            </a:extLst>
          </p:cNvPr>
          <p:cNvSpPr txBox="1"/>
          <p:nvPr/>
        </p:nvSpPr>
        <p:spPr>
          <a:xfrm>
            <a:off x="10421339" y="1336635"/>
            <a:ext cx="1280060"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6969FF"/>
                </a:solidFill>
                <a:effectLst/>
                <a:uLnTx/>
                <a:uFillTx/>
                <a:latin typeface="Aptos" panose="02110004020202020204"/>
                <a:ea typeface="+mn-ea"/>
                <a:cs typeface="+mn-cs"/>
              </a:rPr>
              <a:t>X</a:t>
            </a:r>
          </a:p>
        </p:txBody>
      </p:sp>
      <p:sp>
        <p:nvSpPr>
          <p:cNvPr id="7" name="TextBox 6">
            <a:extLst>
              <a:ext uri="{FF2B5EF4-FFF2-40B4-BE49-F238E27FC236}">
                <a16:creationId xmlns:a16="http://schemas.microsoft.com/office/drawing/2014/main" id="{1BD61BAB-2637-8660-2A7C-CF33FC3BDA27}"/>
              </a:ext>
            </a:extLst>
          </p:cNvPr>
          <p:cNvSpPr txBox="1"/>
          <p:nvPr/>
        </p:nvSpPr>
        <p:spPr>
          <a:xfrm>
            <a:off x="10911940" y="1915763"/>
            <a:ext cx="128006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Modeled soil N</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D9AB1E22-6881-3DC4-B432-0695FF53C2A0}"/>
              </a:ext>
            </a:extLst>
          </p:cNvPr>
          <p:cNvCxnSpPr/>
          <p:nvPr/>
        </p:nvCxnSpPr>
        <p:spPr>
          <a:xfrm>
            <a:off x="10306050" y="2054263"/>
            <a:ext cx="533400" cy="0"/>
          </a:xfrm>
          <a:prstGeom prst="line">
            <a:avLst/>
          </a:prstGeom>
          <a:ln w="28575">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7B082AB-37E0-EEE4-ECDE-B62D155844F7}"/>
              </a:ext>
            </a:extLst>
          </p:cNvPr>
          <p:cNvSpPr txBox="1"/>
          <p:nvPr/>
        </p:nvSpPr>
        <p:spPr>
          <a:xfrm>
            <a:off x="10911940" y="2243754"/>
            <a:ext cx="128006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ptos" panose="02110004020202020204"/>
                <a:ea typeface="+mn-ea"/>
                <a:cs typeface="+mn-cs"/>
              </a:rPr>
              <a:t>Measured soil N</a:t>
            </a:r>
            <a:endParaRPr kumimoji="0" lang="en-US" sz="12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F353F45B-D88F-8F75-6419-49450CD02157}"/>
              </a:ext>
            </a:extLst>
          </p:cNvPr>
          <p:cNvSpPr/>
          <p:nvPr/>
        </p:nvSpPr>
        <p:spPr>
          <a:xfrm rot="2436009">
            <a:off x="10515984" y="2383146"/>
            <a:ext cx="182880" cy="182880"/>
          </a:xfrm>
          <a:prstGeom prst="rect">
            <a:avLst/>
          </a:prstGeom>
          <a:solidFill>
            <a:srgbClr val="696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FE3737-52B4-FF7B-33B3-866B0B4FD49D}"/>
              </a:ext>
            </a:extLst>
          </p:cNvPr>
          <p:cNvSpPr txBox="1"/>
          <p:nvPr/>
        </p:nvSpPr>
        <p:spPr>
          <a:xfrm>
            <a:off x="10199419" y="2898729"/>
            <a:ext cx="1691781"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2012-2017: spin up</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8146496-3EDC-A496-1103-32ECC723558F}"/>
              </a:ext>
            </a:extLst>
          </p:cNvPr>
          <p:cNvSpPr txBox="1"/>
          <p:nvPr/>
        </p:nvSpPr>
        <p:spPr>
          <a:xfrm>
            <a:off x="10199419" y="3207320"/>
            <a:ext cx="16917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ptos" panose="02110004020202020204"/>
              </a:rPr>
              <a:t>2018-2023: main period</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1571216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975A-FF79-4724-2341-1D7744E45B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7630AB-E99A-2004-30E3-4282F9A03457}"/>
              </a:ext>
            </a:extLst>
          </p:cNvPr>
          <p:cNvPicPr>
            <a:picLocks noChangeAspect="1"/>
          </p:cNvPicPr>
          <p:nvPr/>
        </p:nvPicPr>
        <p:blipFill>
          <a:blip r:embed="rId2"/>
          <a:stretch>
            <a:fillRect/>
          </a:stretch>
        </p:blipFill>
        <p:spPr>
          <a:xfrm>
            <a:off x="469677" y="332543"/>
            <a:ext cx="11252645" cy="6525457"/>
          </a:xfrm>
          <a:prstGeom prst="rect">
            <a:avLst/>
          </a:prstGeom>
        </p:spPr>
      </p:pic>
    </p:spTree>
    <p:extLst>
      <p:ext uri="{BB962C8B-B14F-4D97-AF65-F5344CB8AC3E}">
        <p14:creationId xmlns:p14="http://schemas.microsoft.com/office/powerpoint/2010/main" val="514394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263D-08AD-6F25-7417-3F82862939B7}"/>
            </a:ext>
          </a:extLst>
        </p:cNvPr>
        <p:cNvGrpSpPr/>
        <p:nvPr/>
      </p:nvGrpSpPr>
      <p:grpSpPr>
        <a:xfrm>
          <a:off x="0" y="0"/>
          <a:ext cx="0" cy="0"/>
          <a:chOff x="0" y="0"/>
          <a:chExt cx="0" cy="0"/>
        </a:xfrm>
      </p:grpSpPr>
    </p:spTree>
    <p:extLst>
      <p:ext uri="{BB962C8B-B14F-4D97-AF65-F5344CB8AC3E}">
        <p14:creationId xmlns:p14="http://schemas.microsoft.com/office/powerpoint/2010/main" val="261437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17C07-C0A5-AF3C-A6D0-C088DF1A9B00}"/>
            </a:ext>
          </a:extLst>
        </p:cNvPr>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A18B9BF-A7B5-33E1-D925-80FEDA17494B}"/>
              </a:ext>
            </a:extLst>
          </p:cNvPr>
          <p:cNvPicPr>
            <a:picLocks noChangeAspect="1"/>
          </p:cNvPicPr>
          <p:nvPr/>
        </p:nvPicPr>
        <p:blipFill>
          <a:blip r:embed="rId2"/>
          <a:srcRect t="15435" b="52573"/>
          <a:stretch/>
        </p:blipFill>
        <p:spPr>
          <a:xfrm>
            <a:off x="0" y="1832674"/>
            <a:ext cx="7476797" cy="3126784"/>
          </a:xfrm>
          <a:prstGeom prst="rect">
            <a:avLst/>
          </a:prstGeom>
        </p:spPr>
      </p:pic>
      <p:pic>
        <p:nvPicPr>
          <p:cNvPr id="2" name="Picture 1" descr="A graph of numbers and a bar chart&#10;&#10;Description automatically generated with medium confidence">
            <a:extLst>
              <a:ext uri="{FF2B5EF4-FFF2-40B4-BE49-F238E27FC236}">
                <a16:creationId xmlns:a16="http://schemas.microsoft.com/office/drawing/2014/main" id="{426FD1EA-6E0B-B188-A22D-54C8378D8BC5}"/>
              </a:ext>
            </a:extLst>
          </p:cNvPr>
          <p:cNvPicPr>
            <a:picLocks noChangeAspect="1"/>
          </p:cNvPicPr>
          <p:nvPr/>
        </p:nvPicPr>
        <p:blipFill>
          <a:blip r:embed="rId3"/>
          <a:srcRect r="56200"/>
          <a:stretch/>
        </p:blipFill>
        <p:spPr>
          <a:xfrm>
            <a:off x="7713585" y="1055914"/>
            <a:ext cx="4337511" cy="5298104"/>
          </a:xfrm>
          <a:prstGeom prst="rect">
            <a:avLst/>
          </a:prstGeom>
        </p:spPr>
      </p:pic>
      <p:sp>
        <p:nvSpPr>
          <p:cNvPr id="4" name="TextBox 3">
            <a:extLst>
              <a:ext uri="{FF2B5EF4-FFF2-40B4-BE49-F238E27FC236}">
                <a16:creationId xmlns:a16="http://schemas.microsoft.com/office/drawing/2014/main" id="{97BC5D94-E5A9-666B-985F-CDF0A62839E9}"/>
              </a:ext>
            </a:extLst>
          </p:cNvPr>
          <p:cNvSpPr txBox="1"/>
          <p:nvPr/>
        </p:nvSpPr>
        <p:spPr>
          <a:xfrm>
            <a:off x="298512" y="117742"/>
            <a:ext cx="6879771"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Results attempt to use crop 90 in DNDC to model soybeans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4061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279DA-5F13-5BAE-BD25-D5AA772058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4C660C-8505-A13E-9426-F378D5E80DBA}"/>
              </a:ext>
            </a:extLst>
          </p:cNvPr>
          <p:cNvPicPr>
            <a:picLocks noChangeAspect="1"/>
          </p:cNvPicPr>
          <p:nvPr/>
        </p:nvPicPr>
        <p:blipFill>
          <a:blip r:embed="rId2"/>
          <a:stretch>
            <a:fillRect/>
          </a:stretch>
        </p:blipFill>
        <p:spPr>
          <a:xfrm>
            <a:off x="0" y="3320662"/>
            <a:ext cx="5899382" cy="3094258"/>
          </a:xfrm>
          <a:prstGeom prst="rect">
            <a:avLst/>
          </a:prstGeom>
        </p:spPr>
      </p:pic>
      <p:pic>
        <p:nvPicPr>
          <p:cNvPr id="5" name="Picture 4">
            <a:extLst>
              <a:ext uri="{FF2B5EF4-FFF2-40B4-BE49-F238E27FC236}">
                <a16:creationId xmlns:a16="http://schemas.microsoft.com/office/drawing/2014/main" id="{856A3083-FB92-0253-8C92-7CF2C1F692E4}"/>
              </a:ext>
            </a:extLst>
          </p:cNvPr>
          <p:cNvPicPr>
            <a:picLocks noChangeAspect="1"/>
          </p:cNvPicPr>
          <p:nvPr/>
        </p:nvPicPr>
        <p:blipFill>
          <a:blip r:embed="rId3"/>
          <a:stretch>
            <a:fillRect/>
          </a:stretch>
        </p:blipFill>
        <p:spPr>
          <a:xfrm>
            <a:off x="6264622" y="3305727"/>
            <a:ext cx="5927378" cy="3109193"/>
          </a:xfrm>
          <a:prstGeom prst="rect">
            <a:avLst/>
          </a:prstGeom>
        </p:spPr>
      </p:pic>
      <p:pic>
        <p:nvPicPr>
          <p:cNvPr id="7" name="Picture 6">
            <a:extLst>
              <a:ext uri="{FF2B5EF4-FFF2-40B4-BE49-F238E27FC236}">
                <a16:creationId xmlns:a16="http://schemas.microsoft.com/office/drawing/2014/main" id="{D1BEACDE-901E-600F-E723-53AEB0FF5E50}"/>
              </a:ext>
            </a:extLst>
          </p:cNvPr>
          <p:cNvPicPr>
            <a:picLocks noChangeAspect="1"/>
          </p:cNvPicPr>
          <p:nvPr/>
        </p:nvPicPr>
        <p:blipFill>
          <a:blip r:embed="rId4"/>
          <a:stretch>
            <a:fillRect/>
          </a:stretch>
        </p:blipFill>
        <p:spPr>
          <a:xfrm>
            <a:off x="1660095" y="1191337"/>
            <a:ext cx="8871809" cy="1281820"/>
          </a:xfrm>
          <a:prstGeom prst="rect">
            <a:avLst/>
          </a:prstGeom>
        </p:spPr>
      </p:pic>
      <p:sp>
        <p:nvSpPr>
          <p:cNvPr id="8" name="TextBox 7">
            <a:extLst>
              <a:ext uri="{FF2B5EF4-FFF2-40B4-BE49-F238E27FC236}">
                <a16:creationId xmlns:a16="http://schemas.microsoft.com/office/drawing/2014/main" id="{E24DAB80-212B-7ACB-EE8B-4070D5C1C8A4}"/>
              </a:ext>
            </a:extLst>
          </p:cNvPr>
          <p:cNvSpPr txBox="1"/>
          <p:nvPr/>
        </p:nvSpPr>
        <p:spPr>
          <a:xfrm>
            <a:off x="82314" y="2797442"/>
            <a:ext cx="687977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Old soils file</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5F9C29C5-1444-6CDB-EECA-13090E9C5B05}"/>
              </a:ext>
            </a:extLst>
          </p:cNvPr>
          <p:cNvSpPr txBox="1"/>
          <p:nvPr/>
        </p:nvSpPr>
        <p:spPr>
          <a:xfrm>
            <a:off x="6137157" y="2777191"/>
            <a:ext cx="5972529"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New soils file</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21DCB744-4819-8E4E-C2BE-DA1898172F6D}"/>
              </a:ext>
            </a:extLst>
          </p:cNvPr>
          <p:cNvSpPr txBox="1"/>
          <p:nvPr/>
        </p:nvSpPr>
        <p:spPr>
          <a:xfrm>
            <a:off x="235012" y="144897"/>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Updated soil parameters for modeling based on 2023 sampling</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0098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4DB8F-B8E4-ED91-06C8-AF06814DE89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AB4FFF2-92F2-C68D-C495-B3591051A134}"/>
              </a:ext>
            </a:extLst>
          </p:cNvPr>
          <p:cNvPicPr>
            <a:picLocks noChangeAspect="1"/>
          </p:cNvPicPr>
          <p:nvPr/>
        </p:nvPicPr>
        <p:blipFill>
          <a:blip r:embed="rId2"/>
          <a:srcRect b="21927"/>
          <a:stretch/>
        </p:blipFill>
        <p:spPr>
          <a:xfrm>
            <a:off x="439601" y="516266"/>
            <a:ext cx="4923416" cy="5640314"/>
          </a:xfrm>
          <a:prstGeom prst="rect">
            <a:avLst/>
          </a:prstGeom>
        </p:spPr>
      </p:pic>
      <p:pic>
        <p:nvPicPr>
          <p:cNvPr id="5" name="Picture 4">
            <a:extLst>
              <a:ext uri="{FF2B5EF4-FFF2-40B4-BE49-F238E27FC236}">
                <a16:creationId xmlns:a16="http://schemas.microsoft.com/office/drawing/2014/main" id="{F441B94E-433D-DEDF-E253-4491631BC1FB}"/>
              </a:ext>
            </a:extLst>
          </p:cNvPr>
          <p:cNvPicPr>
            <a:picLocks noChangeAspect="1"/>
          </p:cNvPicPr>
          <p:nvPr/>
        </p:nvPicPr>
        <p:blipFill>
          <a:blip r:embed="rId3"/>
          <a:srcRect b="21927"/>
          <a:stretch/>
        </p:blipFill>
        <p:spPr>
          <a:xfrm>
            <a:off x="6734309" y="571499"/>
            <a:ext cx="4875203" cy="5585081"/>
          </a:xfrm>
          <a:prstGeom prst="rect">
            <a:avLst/>
          </a:prstGeom>
        </p:spPr>
      </p:pic>
      <p:pic>
        <p:nvPicPr>
          <p:cNvPr id="7" name="Picture 6">
            <a:extLst>
              <a:ext uri="{FF2B5EF4-FFF2-40B4-BE49-F238E27FC236}">
                <a16:creationId xmlns:a16="http://schemas.microsoft.com/office/drawing/2014/main" id="{5EAD5D0A-3E51-C746-FE5E-1109448C716F}"/>
              </a:ext>
            </a:extLst>
          </p:cNvPr>
          <p:cNvPicPr>
            <a:picLocks noChangeAspect="1"/>
          </p:cNvPicPr>
          <p:nvPr/>
        </p:nvPicPr>
        <p:blipFill>
          <a:blip r:embed="rId4"/>
          <a:stretch>
            <a:fillRect/>
          </a:stretch>
        </p:blipFill>
        <p:spPr>
          <a:xfrm>
            <a:off x="117852" y="6270171"/>
            <a:ext cx="5575377" cy="440162"/>
          </a:xfrm>
          <a:prstGeom prst="rect">
            <a:avLst/>
          </a:prstGeom>
        </p:spPr>
      </p:pic>
      <p:pic>
        <p:nvPicPr>
          <p:cNvPr id="9" name="Picture 8">
            <a:extLst>
              <a:ext uri="{FF2B5EF4-FFF2-40B4-BE49-F238E27FC236}">
                <a16:creationId xmlns:a16="http://schemas.microsoft.com/office/drawing/2014/main" id="{019A14E2-C572-AE38-954E-98E6711535F6}"/>
              </a:ext>
            </a:extLst>
          </p:cNvPr>
          <p:cNvPicPr>
            <a:picLocks noChangeAspect="1"/>
          </p:cNvPicPr>
          <p:nvPr/>
        </p:nvPicPr>
        <p:blipFill>
          <a:blip r:embed="rId5"/>
          <a:stretch>
            <a:fillRect/>
          </a:stretch>
        </p:blipFill>
        <p:spPr>
          <a:xfrm>
            <a:off x="6096000" y="6282266"/>
            <a:ext cx="5878286" cy="428067"/>
          </a:xfrm>
          <a:prstGeom prst="rect">
            <a:avLst/>
          </a:prstGeom>
        </p:spPr>
      </p:pic>
      <p:sp>
        <p:nvSpPr>
          <p:cNvPr id="10" name="TextBox 9">
            <a:extLst>
              <a:ext uri="{FF2B5EF4-FFF2-40B4-BE49-F238E27FC236}">
                <a16:creationId xmlns:a16="http://schemas.microsoft.com/office/drawing/2014/main" id="{7CD97B19-D6F0-4D40-31DB-F53907F90AF0}"/>
              </a:ext>
            </a:extLst>
          </p:cNvPr>
          <p:cNvSpPr txBox="1"/>
          <p:nvPr/>
        </p:nvSpPr>
        <p:spPr>
          <a:xfrm>
            <a:off x="128483" y="-6954"/>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Observed vs modeled soil water after calibration </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5568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6F295-7960-DA6C-706D-3C2A6372707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BF2C03A-D638-3ADE-29C5-B9A2EC592B19}"/>
              </a:ext>
            </a:extLst>
          </p:cNvPr>
          <p:cNvPicPr>
            <a:picLocks noChangeAspect="1"/>
          </p:cNvPicPr>
          <p:nvPr/>
        </p:nvPicPr>
        <p:blipFill>
          <a:blip r:embed="rId2"/>
          <a:stretch>
            <a:fillRect/>
          </a:stretch>
        </p:blipFill>
        <p:spPr>
          <a:xfrm>
            <a:off x="1682946" y="609600"/>
            <a:ext cx="9213485" cy="6074227"/>
          </a:xfrm>
          <a:prstGeom prst="rect">
            <a:avLst/>
          </a:prstGeom>
        </p:spPr>
      </p:pic>
      <p:sp>
        <p:nvSpPr>
          <p:cNvPr id="4" name="TextBox 3">
            <a:extLst>
              <a:ext uri="{FF2B5EF4-FFF2-40B4-BE49-F238E27FC236}">
                <a16:creationId xmlns:a16="http://schemas.microsoft.com/office/drawing/2014/main" id="{72EAF683-0E29-BC97-A788-A2176A40AB94}"/>
              </a:ext>
            </a:extLst>
          </p:cNvPr>
          <p:cNvSpPr txBox="1"/>
          <p:nvPr/>
        </p:nvSpPr>
        <p:spPr>
          <a:xfrm>
            <a:off x="128483" y="-6954"/>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Crop yield simulation with latest calibration</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6834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F2EFD-8BAB-72F4-2A43-9B9BFC81EAE6}"/>
              </a:ext>
            </a:extLst>
          </p:cNvPr>
          <p:cNvPicPr>
            <a:picLocks noChangeAspect="1"/>
          </p:cNvPicPr>
          <p:nvPr/>
        </p:nvPicPr>
        <p:blipFill>
          <a:blip r:embed="rId2"/>
          <a:srcRect b="34779"/>
          <a:stretch/>
        </p:blipFill>
        <p:spPr>
          <a:xfrm>
            <a:off x="6079397" y="634999"/>
            <a:ext cx="6112603" cy="5849957"/>
          </a:xfrm>
          <a:prstGeom prst="rect">
            <a:avLst/>
          </a:prstGeom>
        </p:spPr>
      </p:pic>
      <p:pic>
        <p:nvPicPr>
          <p:cNvPr id="8" name="Picture 7">
            <a:extLst>
              <a:ext uri="{FF2B5EF4-FFF2-40B4-BE49-F238E27FC236}">
                <a16:creationId xmlns:a16="http://schemas.microsoft.com/office/drawing/2014/main" id="{5FC3C8FE-D23C-C9B8-CC58-A9CEA080A8AF}"/>
              </a:ext>
            </a:extLst>
          </p:cNvPr>
          <p:cNvPicPr>
            <a:picLocks noChangeAspect="1"/>
          </p:cNvPicPr>
          <p:nvPr/>
        </p:nvPicPr>
        <p:blipFill>
          <a:blip r:embed="rId3"/>
          <a:srcRect b="34940"/>
          <a:stretch/>
        </p:blipFill>
        <p:spPr>
          <a:xfrm>
            <a:off x="1" y="635000"/>
            <a:ext cx="6127696" cy="5849957"/>
          </a:xfrm>
          <a:prstGeom prst="rect">
            <a:avLst/>
          </a:prstGeom>
        </p:spPr>
      </p:pic>
      <p:sp>
        <p:nvSpPr>
          <p:cNvPr id="9" name="TextBox 8">
            <a:extLst>
              <a:ext uri="{FF2B5EF4-FFF2-40B4-BE49-F238E27FC236}">
                <a16:creationId xmlns:a16="http://schemas.microsoft.com/office/drawing/2014/main" id="{9BFD6E88-65EB-4C58-C6A6-32638678D601}"/>
              </a:ext>
            </a:extLst>
          </p:cNvPr>
          <p:cNvSpPr txBox="1"/>
          <p:nvPr/>
        </p:nvSpPr>
        <p:spPr>
          <a:xfrm>
            <a:off x="128483" y="-6954"/>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GPP and respiration with latest calibration</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7803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FAA41C-AB5C-1A24-2D61-D68C2F80BA89}"/>
              </a:ext>
            </a:extLst>
          </p:cNvPr>
          <p:cNvPicPr>
            <a:picLocks noChangeAspect="1"/>
          </p:cNvPicPr>
          <p:nvPr/>
        </p:nvPicPr>
        <p:blipFill>
          <a:blip r:embed="rId2"/>
          <a:stretch>
            <a:fillRect/>
          </a:stretch>
        </p:blipFill>
        <p:spPr>
          <a:xfrm>
            <a:off x="197385" y="553632"/>
            <a:ext cx="10787743" cy="3608002"/>
          </a:xfrm>
          <a:prstGeom prst="rect">
            <a:avLst/>
          </a:prstGeom>
        </p:spPr>
      </p:pic>
      <p:pic>
        <p:nvPicPr>
          <p:cNvPr id="5" name="Picture 4">
            <a:extLst>
              <a:ext uri="{FF2B5EF4-FFF2-40B4-BE49-F238E27FC236}">
                <a16:creationId xmlns:a16="http://schemas.microsoft.com/office/drawing/2014/main" id="{6DED72DC-8DBC-0AFD-1D86-106110709259}"/>
              </a:ext>
            </a:extLst>
          </p:cNvPr>
          <p:cNvPicPr>
            <a:picLocks noChangeAspect="1"/>
          </p:cNvPicPr>
          <p:nvPr/>
        </p:nvPicPr>
        <p:blipFill>
          <a:blip r:embed="rId3"/>
          <a:stretch>
            <a:fillRect/>
          </a:stretch>
        </p:blipFill>
        <p:spPr>
          <a:xfrm>
            <a:off x="197385" y="3291454"/>
            <a:ext cx="10787743" cy="3608002"/>
          </a:xfrm>
          <a:prstGeom prst="rect">
            <a:avLst/>
          </a:prstGeom>
        </p:spPr>
      </p:pic>
      <p:sp>
        <p:nvSpPr>
          <p:cNvPr id="6" name="TextBox 5">
            <a:extLst>
              <a:ext uri="{FF2B5EF4-FFF2-40B4-BE49-F238E27FC236}">
                <a16:creationId xmlns:a16="http://schemas.microsoft.com/office/drawing/2014/main" id="{FFD104E7-A392-BF66-C3AB-BBFC80C7C9E2}"/>
              </a:ext>
            </a:extLst>
          </p:cNvPr>
          <p:cNvSpPr txBox="1"/>
          <p:nvPr/>
        </p:nvSpPr>
        <p:spPr>
          <a:xfrm>
            <a:off x="128483" y="-6954"/>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Soil N with latest calibration</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C6C06DCB-197D-27B6-BBD5-19B9CF1C54F3}"/>
              </a:ext>
            </a:extLst>
          </p:cNvPr>
          <p:cNvSpPr/>
          <p:nvPr/>
        </p:nvSpPr>
        <p:spPr>
          <a:xfrm>
            <a:off x="2171700" y="4838700"/>
            <a:ext cx="3149600" cy="10922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8E0990-4420-3C1A-C41C-9DA2BABEF9F9}"/>
              </a:ext>
            </a:extLst>
          </p:cNvPr>
          <p:cNvSpPr/>
          <p:nvPr/>
        </p:nvSpPr>
        <p:spPr>
          <a:xfrm>
            <a:off x="6985000" y="4826000"/>
            <a:ext cx="3149600" cy="10922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03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A8C5-0B80-5D51-3324-EC8390A3A987}"/>
            </a:ext>
          </a:extLst>
        </p:cNvPr>
        <p:cNvGrpSpPr/>
        <p:nvPr/>
      </p:nvGrpSpPr>
      <p:grpSpPr>
        <a:xfrm>
          <a:off x="0" y="0"/>
          <a:ext cx="0" cy="0"/>
          <a:chOff x="0" y="0"/>
          <a:chExt cx="0" cy="0"/>
        </a:xfrm>
      </p:grpSpPr>
    </p:spTree>
    <p:extLst>
      <p:ext uri="{BB962C8B-B14F-4D97-AF65-F5344CB8AC3E}">
        <p14:creationId xmlns:p14="http://schemas.microsoft.com/office/powerpoint/2010/main" val="364599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D92FC2-A36B-8AE7-6672-6230E05D4A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4265974-9581-4DA3-401B-CEB94C6BAF5D}"/>
              </a:ext>
            </a:extLst>
          </p:cNvPr>
          <p:cNvPicPr>
            <a:picLocks noChangeAspect="1"/>
          </p:cNvPicPr>
          <p:nvPr/>
        </p:nvPicPr>
        <p:blipFill>
          <a:blip r:embed="rId2"/>
          <a:stretch>
            <a:fillRect/>
          </a:stretch>
        </p:blipFill>
        <p:spPr>
          <a:xfrm>
            <a:off x="46074" y="1124086"/>
            <a:ext cx="12099851" cy="2161669"/>
          </a:xfrm>
          <a:prstGeom prst="rect">
            <a:avLst/>
          </a:prstGeom>
        </p:spPr>
      </p:pic>
      <p:sp>
        <p:nvSpPr>
          <p:cNvPr id="5" name="TextBox 4">
            <a:extLst>
              <a:ext uri="{FF2B5EF4-FFF2-40B4-BE49-F238E27FC236}">
                <a16:creationId xmlns:a16="http://schemas.microsoft.com/office/drawing/2014/main" id="{107CC65D-FD31-1901-EA2B-A455FB6939FE}"/>
              </a:ext>
            </a:extLst>
          </p:cNvPr>
          <p:cNvSpPr txBox="1"/>
          <p:nvPr/>
        </p:nvSpPr>
        <p:spPr>
          <a:xfrm>
            <a:off x="128483" y="-6954"/>
            <a:ext cx="1092828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Ideas for discussion on the approach to calibration and validation</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4694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8EFCC-5AA6-DDDE-6BAD-D5ADC327BD3B}"/>
            </a:ext>
          </a:extLst>
        </p:cNvPr>
        <p:cNvGrpSpPr/>
        <p:nvPr/>
      </p:nvGrpSpPr>
      <p:grpSpPr>
        <a:xfrm>
          <a:off x="0" y="0"/>
          <a:ext cx="0" cy="0"/>
          <a:chOff x="0" y="0"/>
          <a:chExt cx="0" cy="0"/>
        </a:xfrm>
      </p:grpSpPr>
    </p:spTree>
    <p:extLst>
      <p:ext uri="{BB962C8B-B14F-4D97-AF65-F5344CB8AC3E}">
        <p14:creationId xmlns:p14="http://schemas.microsoft.com/office/powerpoint/2010/main" val="3803866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33820-BEE3-9017-B622-8224AED0D15F}"/>
            </a:ext>
          </a:extLst>
        </p:cNvPr>
        <p:cNvGrpSpPr/>
        <p:nvPr/>
      </p:nvGrpSpPr>
      <p:grpSpPr>
        <a:xfrm>
          <a:off x="0" y="0"/>
          <a:ext cx="0" cy="0"/>
          <a:chOff x="0" y="0"/>
          <a:chExt cx="0" cy="0"/>
        </a:xfrm>
      </p:grpSpPr>
    </p:spTree>
    <p:extLst>
      <p:ext uri="{BB962C8B-B14F-4D97-AF65-F5344CB8AC3E}">
        <p14:creationId xmlns:p14="http://schemas.microsoft.com/office/powerpoint/2010/main" val="2323456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E4285-86B4-E1CC-7E1E-EF68498ACBDE}"/>
            </a:ext>
          </a:extLst>
        </p:cNvPr>
        <p:cNvGrpSpPr/>
        <p:nvPr/>
      </p:nvGrpSpPr>
      <p:grpSpPr>
        <a:xfrm>
          <a:off x="0" y="0"/>
          <a:ext cx="0" cy="0"/>
          <a:chOff x="0" y="0"/>
          <a:chExt cx="0" cy="0"/>
        </a:xfrm>
      </p:grpSpPr>
    </p:spTree>
    <p:extLst>
      <p:ext uri="{BB962C8B-B14F-4D97-AF65-F5344CB8AC3E}">
        <p14:creationId xmlns:p14="http://schemas.microsoft.com/office/powerpoint/2010/main" val="231604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36F427-838B-9673-FF97-D32A19307D39}"/>
              </a:ext>
            </a:extLst>
          </p:cNvPr>
          <p:cNvPicPr>
            <a:picLocks noChangeAspect="1"/>
          </p:cNvPicPr>
          <p:nvPr/>
        </p:nvPicPr>
        <p:blipFill>
          <a:blip r:embed="rId2"/>
          <a:stretch>
            <a:fillRect/>
          </a:stretch>
        </p:blipFill>
        <p:spPr>
          <a:xfrm>
            <a:off x="561619" y="0"/>
            <a:ext cx="11068762" cy="6858000"/>
          </a:xfrm>
          <a:prstGeom prst="rect">
            <a:avLst/>
          </a:prstGeom>
        </p:spPr>
      </p:pic>
    </p:spTree>
    <p:extLst>
      <p:ext uri="{BB962C8B-B14F-4D97-AF65-F5344CB8AC3E}">
        <p14:creationId xmlns:p14="http://schemas.microsoft.com/office/powerpoint/2010/main" val="2513041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D402B-C983-0533-1C31-94741CF6ED2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AE1AE3-2C70-27FF-F69A-989392636158}"/>
              </a:ext>
            </a:extLst>
          </p:cNvPr>
          <p:cNvPicPr>
            <a:picLocks noChangeAspect="1"/>
          </p:cNvPicPr>
          <p:nvPr/>
        </p:nvPicPr>
        <p:blipFill>
          <a:blip r:embed="rId2"/>
          <a:stretch>
            <a:fillRect/>
          </a:stretch>
        </p:blipFill>
        <p:spPr>
          <a:xfrm>
            <a:off x="3708777" y="0"/>
            <a:ext cx="4774445" cy="6858000"/>
          </a:xfrm>
          <a:prstGeom prst="rect">
            <a:avLst/>
          </a:prstGeom>
        </p:spPr>
      </p:pic>
    </p:spTree>
    <p:extLst>
      <p:ext uri="{BB962C8B-B14F-4D97-AF65-F5344CB8AC3E}">
        <p14:creationId xmlns:p14="http://schemas.microsoft.com/office/powerpoint/2010/main" val="1589620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6816-F9DB-57A7-437F-550FE493ED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AA8FA31-B10C-70EB-2DD7-757A27AAE9F7}"/>
              </a:ext>
            </a:extLst>
          </p:cNvPr>
          <p:cNvPicPr>
            <a:picLocks noChangeAspect="1"/>
          </p:cNvPicPr>
          <p:nvPr/>
        </p:nvPicPr>
        <p:blipFill>
          <a:blip r:embed="rId2"/>
          <a:srcRect b="20678"/>
          <a:stretch/>
        </p:blipFill>
        <p:spPr>
          <a:xfrm>
            <a:off x="128669" y="0"/>
            <a:ext cx="4774445" cy="5439905"/>
          </a:xfrm>
          <a:prstGeom prst="rect">
            <a:avLst/>
          </a:prstGeom>
        </p:spPr>
      </p:pic>
      <p:pic>
        <p:nvPicPr>
          <p:cNvPr id="4" name="Picture 3">
            <a:extLst>
              <a:ext uri="{FF2B5EF4-FFF2-40B4-BE49-F238E27FC236}">
                <a16:creationId xmlns:a16="http://schemas.microsoft.com/office/drawing/2014/main" id="{7E9A5CBD-0266-0197-E84F-9B8109055B49}"/>
              </a:ext>
            </a:extLst>
          </p:cNvPr>
          <p:cNvPicPr>
            <a:picLocks noChangeAspect="1"/>
          </p:cNvPicPr>
          <p:nvPr/>
        </p:nvPicPr>
        <p:blipFill>
          <a:blip r:embed="rId3"/>
          <a:stretch>
            <a:fillRect/>
          </a:stretch>
        </p:blipFill>
        <p:spPr>
          <a:xfrm>
            <a:off x="5315916" y="1677482"/>
            <a:ext cx="6747412" cy="597427"/>
          </a:xfrm>
          <a:prstGeom prst="rect">
            <a:avLst/>
          </a:prstGeom>
        </p:spPr>
      </p:pic>
      <p:pic>
        <p:nvPicPr>
          <p:cNvPr id="6" name="Picture 5">
            <a:extLst>
              <a:ext uri="{FF2B5EF4-FFF2-40B4-BE49-F238E27FC236}">
                <a16:creationId xmlns:a16="http://schemas.microsoft.com/office/drawing/2014/main" id="{B4554AD9-2A23-EDAD-2A09-B905C0F7030E}"/>
              </a:ext>
            </a:extLst>
          </p:cNvPr>
          <p:cNvPicPr>
            <a:picLocks noChangeAspect="1"/>
          </p:cNvPicPr>
          <p:nvPr/>
        </p:nvPicPr>
        <p:blipFill>
          <a:blip r:embed="rId4"/>
          <a:stretch>
            <a:fillRect/>
          </a:stretch>
        </p:blipFill>
        <p:spPr>
          <a:xfrm>
            <a:off x="5315918" y="3291910"/>
            <a:ext cx="6747411" cy="501088"/>
          </a:xfrm>
          <a:prstGeom prst="rect">
            <a:avLst/>
          </a:prstGeom>
        </p:spPr>
      </p:pic>
      <p:sp>
        <p:nvSpPr>
          <p:cNvPr id="7" name="TextBox 6">
            <a:extLst>
              <a:ext uri="{FF2B5EF4-FFF2-40B4-BE49-F238E27FC236}">
                <a16:creationId xmlns:a16="http://schemas.microsoft.com/office/drawing/2014/main" id="{3A7A0BC7-56E5-E947-4CDA-48ED2B634F77}"/>
              </a:ext>
            </a:extLst>
          </p:cNvPr>
          <p:cNvSpPr txBox="1"/>
          <p:nvPr/>
        </p:nvSpPr>
        <p:spPr>
          <a:xfrm>
            <a:off x="5183558" y="1229157"/>
            <a:ext cx="687977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Corn</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901D1211-ECD8-9F99-39A5-46FAF141FE7B}"/>
              </a:ext>
            </a:extLst>
          </p:cNvPr>
          <p:cNvSpPr txBox="1"/>
          <p:nvPr/>
        </p:nvSpPr>
        <p:spPr>
          <a:xfrm>
            <a:off x="5249737" y="2797442"/>
            <a:ext cx="687977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Soybeans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4780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8FD6-F2B1-37AA-E451-93CFBB2AF2FA}"/>
            </a:ext>
          </a:extLst>
        </p:cNvPr>
        <p:cNvGrpSpPr/>
        <p:nvPr/>
      </p:nvGrpSpPr>
      <p:grpSpPr>
        <a:xfrm>
          <a:off x="0" y="0"/>
          <a:ext cx="0" cy="0"/>
          <a:chOff x="0" y="0"/>
          <a:chExt cx="0" cy="0"/>
        </a:xfrm>
      </p:grpSpPr>
    </p:spTree>
    <p:extLst>
      <p:ext uri="{BB962C8B-B14F-4D97-AF65-F5344CB8AC3E}">
        <p14:creationId xmlns:p14="http://schemas.microsoft.com/office/powerpoint/2010/main" val="3965937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7890-71F1-C464-36EA-406A84ADF0EB}"/>
            </a:ext>
          </a:extLst>
        </p:cNvPr>
        <p:cNvGrpSpPr/>
        <p:nvPr/>
      </p:nvGrpSpPr>
      <p:grpSpPr>
        <a:xfrm>
          <a:off x="0" y="0"/>
          <a:ext cx="0" cy="0"/>
          <a:chOff x="0" y="0"/>
          <a:chExt cx="0" cy="0"/>
        </a:xfrm>
      </p:grpSpPr>
    </p:spTree>
    <p:extLst>
      <p:ext uri="{BB962C8B-B14F-4D97-AF65-F5344CB8AC3E}">
        <p14:creationId xmlns:p14="http://schemas.microsoft.com/office/powerpoint/2010/main" val="1798778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circle with yellow arrows and a cow&#10;&#10;Description automatically generated">
            <a:extLst>
              <a:ext uri="{FF2B5EF4-FFF2-40B4-BE49-F238E27FC236}">
                <a16:creationId xmlns:a16="http://schemas.microsoft.com/office/drawing/2014/main" id="{01877659-E93E-4C68-BC03-5598A7D2D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303" y="1448554"/>
            <a:ext cx="5349569" cy="3498991"/>
          </a:xfrm>
          <a:prstGeom prst="rect">
            <a:avLst/>
          </a:prstGeom>
        </p:spPr>
      </p:pic>
    </p:spTree>
    <p:extLst>
      <p:ext uri="{BB962C8B-B14F-4D97-AF65-F5344CB8AC3E}">
        <p14:creationId xmlns:p14="http://schemas.microsoft.com/office/powerpoint/2010/main" val="2755883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0B852-485F-4B4A-CF9E-7B0D9A2AA7A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B35FCCC-4250-145E-330A-E2107F475591}"/>
              </a:ext>
            </a:extLst>
          </p:cNvPr>
          <p:cNvPicPr>
            <a:picLocks noChangeAspect="1"/>
          </p:cNvPicPr>
          <p:nvPr/>
        </p:nvPicPr>
        <p:blipFill>
          <a:blip r:embed="rId2"/>
          <a:stretch>
            <a:fillRect/>
          </a:stretch>
        </p:blipFill>
        <p:spPr>
          <a:xfrm>
            <a:off x="0" y="-1"/>
            <a:ext cx="7761514" cy="6189561"/>
          </a:xfrm>
          <a:prstGeom prst="rect">
            <a:avLst/>
          </a:prstGeom>
        </p:spPr>
      </p:pic>
      <p:pic>
        <p:nvPicPr>
          <p:cNvPr id="4" name="Picture 3">
            <a:extLst>
              <a:ext uri="{FF2B5EF4-FFF2-40B4-BE49-F238E27FC236}">
                <a16:creationId xmlns:a16="http://schemas.microsoft.com/office/drawing/2014/main" id="{2AC4FFE6-2F09-695B-CD1E-6A7CF63FF935}"/>
              </a:ext>
            </a:extLst>
          </p:cNvPr>
          <p:cNvPicPr>
            <a:picLocks noChangeAspect="1"/>
          </p:cNvPicPr>
          <p:nvPr/>
        </p:nvPicPr>
        <p:blipFill>
          <a:blip r:embed="rId3"/>
          <a:stretch>
            <a:fillRect/>
          </a:stretch>
        </p:blipFill>
        <p:spPr>
          <a:xfrm>
            <a:off x="157087" y="6189559"/>
            <a:ext cx="5834107" cy="548697"/>
          </a:xfrm>
          <a:prstGeom prst="rect">
            <a:avLst/>
          </a:prstGeom>
        </p:spPr>
      </p:pic>
    </p:spTree>
    <p:extLst>
      <p:ext uri="{BB962C8B-B14F-4D97-AF65-F5344CB8AC3E}">
        <p14:creationId xmlns:p14="http://schemas.microsoft.com/office/powerpoint/2010/main" val="1617501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245F7-F773-004A-BF96-C84B093BC7A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8249808-8930-06DF-5ABD-7F87A3E7BF03}"/>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11/28/2024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1536296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C318-8A27-B653-4DD9-DA302E9440AC}"/>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57D331-8650-5839-D616-55026820D72A}"/>
              </a:ext>
            </a:extLst>
          </p:cNvPr>
          <p:cNvGraphicFramePr>
            <a:graphicFrameLocks noGrp="1"/>
          </p:cNvGraphicFramePr>
          <p:nvPr>
            <p:extLst>
              <p:ext uri="{D42A27DB-BD31-4B8C-83A1-F6EECF244321}">
                <p14:modId xmlns:p14="http://schemas.microsoft.com/office/powerpoint/2010/main" val="1150930043"/>
              </p:ext>
            </p:extLst>
          </p:nvPr>
        </p:nvGraphicFramePr>
        <p:xfrm>
          <a:off x="270344" y="647129"/>
          <a:ext cx="4704643" cy="2669662"/>
        </p:xfrm>
        <a:graphic>
          <a:graphicData uri="http://schemas.openxmlformats.org/drawingml/2006/table">
            <a:tbl>
              <a:tblPr firstRow="1" bandRow="1">
                <a:tableStyleId>{5940675A-B579-460E-94D1-54222C63F5DA}</a:tableStyleId>
              </a:tblPr>
              <a:tblGrid>
                <a:gridCol w="1518757">
                  <a:extLst>
                    <a:ext uri="{9D8B030D-6E8A-4147-A177-3AD203B41FA5}">
                      <a16:colId xmlns:a16="http://schemas.microsoft.com/office/drawing/2014/main" val="665737530"/>
                    </a:ext>
                  </a:extLst>
                </a:gridCol>
                <a:gridCol w="1592943">
                  <a:extLst>
                    <a:ext uri="{9D8B030D-6E8A-4147-A177-3AD203B41FA5}">
                      <a16:colId xmlns:a16="http://schemas.microsoft.com/office/drawing/2014/main" val="2360903617"/>
                    </a:ext>
                  </a:extLst>
                </a:gridCol>
                <a:gridCol w="1592943">
                  <a:extLst>
                    <a:ext uri="{9D8B030D-6E8A-4147-A177-3AD203B41FA5}">
                      <a16:colId xmlns:a16="http://schemas.microsoft.com/office/drawing/2014/main" val="2953809715"/>
                    </a:ext>
                  </a:extLst>
                </a:gridCol>
              </a:tblGrid>
              <a:tr h="557591">
                <a:tc>
                  <a:txBody>
                    <a:bodyPr/>
                    <a:lstStyle/>
                    <a:p>
                      <a:endParaRPr lang="en-US" dirty="0"/>
                    </a:p>
                  </a:txBody>
                  <a:tcPr/>
                </a:tc>
                <a:tc>
                  <a:txBody>
                    <a:bodyPr/>
                    <a:lstStyle/>
                    <a:p>
                      <a:r>
                        <a:rPr lang="en-US" dirty="0"/>
                        <a:t>Before</a:t>
                      </a:r>
                    </a:p>
                  </a:txBody>
                  <a:tcPr/>
                </a:tc>
                <a:tc>
                  <a:txBody>
                    <a:bodyPr/>
                    <a:lstStyle/>
                    <a:p>
                      <a:r>
                        <a:rPr lang="en-US" dirty="0"/>
                        <a:t>After</a:t>
                      </a:r>
                    </a:p>
                  </a:txBody>
                  <a:tcPr/>
                </a:tc>
                <a:extLst>
                  <a:ext uri="{0D108BD9-81ED-4DB2-BD59-A6C34878D82A}">
                    <a16:rowId xmlns:a16="http://schemas.microsoft.com/office/drawing/2014/main" val="1242286755"/>
                  </a:ext>
                </a:extLst>
              </a:tr>
              <a:tr h="557591">
                <a:tc>
                  <a:txBody>
                    <a:bodyPr/>
                    <a:lstStyle/>
                    <a:p>
                      <a:r>
                        <a:rPr lang="en-US" dirty="0"/>
                        <a:t>Grain C:N</a:t>
                      </a:r>
                    </a:p>
                  </a:txBody>
                  <a:tcPr/>
                </a:tc>
                <a:tc>
                  <a:txBody>
                    <a:bodyPr/>
                    <a:lstStyle/>
                    <a:p>
                      <a:r>
                        <a:rPr lang="en-US" dirty="0"/>
                        <a:t>40</a:t>
                      </a:r>
                    </a:p>
                  </a:txBody>
                  <a:tcPr/>
                </a:tc>
                <a:tc>
                  <a:txBody>
                    <a:bodyPr/>
                    <a:lstStyle/>
                    <a:p>
                      <a:r>
                        <a:rPr lang="en-US" dirty="0"/>
                        <a:t>35</a:t>
                      </a:r>
                    </a:p>
                  </a:txBody>
                  <a:tcPr/>
                </a:tc>
                <a:extLst>
                  <a:ext uri="{0D108BD9-81ED-4DB2-BD59-A6C34878D82A}">
                    <a16:rowId xmlns:a16="http://schemas.microsoft.com/office/drawing/2014/main" val="1400828139"/>
                  </a:ext>
                </a:extLst>
              </a:tr>
              <a:tr h="557591">
                <a:tc>
                  <a:txBody>
                    <a:bodyPr/>
                    <a:lstStyle/>
                    <a:p>
                      <a:r>
                        <a:rPr lang="en-US" dirty="0"/>
                        <a:t>Leaf C:N</a:t>
                      </a:r>
                    </a:p>
                    <a:p>
                      <a:r>
                        <a:rPr lang="en-US" dirty="0"/>
                        <a:t>Stem C:N</a:t>
                      </a:r>
                    </a:p>
                  </a:txBody>
                  <a:tcPr/>
                </a:tc>
                <a:tc>
                  <a:txBody>
                    <a:bodyPr/>
                    <a:lstStyle/>
                    <a:p>
                      <a:r>
                        <a:rPr lang="en-US" dirty="0"/>
                        <a:t>85</a:t>
                      </a:r>
                    </a:p>
                  </a:txBody>
                  <a:tcPr/>
                </a:tc>
                <a:tc>
                  <a:txBody>
                    <a:bodyPr/>
                    <a:lstStyle/>
                    <a:p>
                      <a:r>
                        <a:rPr lang="en-US" dirty="0"/>
                        <a:t>65</a:t>
                      </a:r>
                    </a:p>
                  </a:txBody>
                  <a:tcPr/>
                </a:tc>
                <a:extLst>
                  <a:ext uri="{0D108BD9-81ED-4DB2-BD59-A6C34878D82A}">
                    <a16:rowId xmlns:a16="http://schemas.microsoft.com/office/drawing/2014/main" val="3070788634"/>
                  </a:ext>
                </a:extLst>
              </a:tr>
              <a:tr h="557591">
                <a:tc>
                  <a:txBody>
                    <a:bodyPr/>
                    <a:lstStyle/>
                    <a:p>
                      <a:r>
                        <a:rPr lang="en-US" dirty="0"/>
                        <a:t>Grain C content (conversion)</a:t>
                      </a:r>
                    </a:p>
                  </a:txBody>
                  <a:tcPr/>
                </a:tc>
                <a:tc>
                  <a:txBody>
                    <a:bodyPr/>
                    <a:lstStyle/>
                    <a:p>
                      <a:r>
                        <a:rPr lang="en-US" dirty="0"/>
                        <a:t>0.40</a:t>
                      </a:r>
                    </a:p>
                  </a:txBody>
                  <a:tcPr/>
                </a:tc>
                <a:tc>
                  <a:txBody>
                    <a:bodyPr/>
                    <a:lstStyle/>
                    <a:p>
                      <a:r>
                        <a:rPr lang="en-US" dirty="0"/>
                        <a:t>0.42</a:t>
                      </a:r>
                    </a:p>
                  </a:txBody>
                  <a:tcPr/>
                </a:tc>
                <a:extLst>
                  <a:ext uri="{0D108BD9-81ED-4DB2-BD59-A6C34878D82A}">
                    <a16:rowId xmlns:a16="http://schemas.microsoft.com/office/drawing/2014/main" val="4181033919"/>
                  </a:ext>
                </a:extLst>
              </a:tr>
            </a:tbl>
          </a:graphicData>
        </a:graphic>
      </p:graphicFrame>
      <p:sp>
        <p:nvSpPr>
          <p:cNvPr id="4" name="TextBox 3">
            <a:extLst>
              <a:ext uri="{FF2B5EF4-FFF2-40B4-BE49-F238E27FC236}">
                <a16:creationId xmlns:a16="http://schemas.microsoft.com/office/drawing/2014/main" id="{745ABDF1-E5A0-1F04-53C7-A0B7A05D21E9}"/>
              </a:ext>
            </a:extLst>
          </p:cNvPr>
          <p:cNvSpPr txBox="1"/>
          <p:nvPr/>
        </p:nvSpPr>
        <p:spPr>
          <a:xfrm>
            <a:off x="0" y="0"/>
            <a:ext cx="6879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Conventional rotation – Corn parameters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0689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360C0-FA13-D01A-1AC3-D579D11FAC26}"/>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462CFA-0C50-E592-AA52-6EC3EAA209B5}"/>
              </a:ext>
            </a:extLst>
          </p:cNvPr>
          <p:cNvGraphicFramePr>
            <a:graphicFrameLocks noGrp="1"/>
          </p:cNvGraphicFramePr>
          <p:nvPr>
            <p:extLst>
              <p:ext uri="{D42A27DB-BD31-4B8C-83A1-F6EECF244321}">
                <p14:modId xmlns:p14="http://schemas.microsoft.com/office/powerpoint/2010/main" val="639751660"/>
              </p:ext>
            </p:extLst>
          </p:nvPr>
        </p:nvGraphicFramePr>
        <p:xfrm>
          <a:off x="196158" y="647129"/>
          <a:ext cx="4778829" cy="3026471"/>
        </p:xfrm>
        <a:graphic>
          <a:graphicData uri="http://schemas.openxmlformats.org/drawingml/2006/table">
            <a:tbl>
              <a:tblPr firstRow="1" bandRow="1">
                <a:tableStyleId>{5940675A-B579-460E-94D1-54222C63F5DA}</a:tableStyleId>
              </a:tblPr>
              <a:tblGrid>
                <a:gridCol w="1592943">
                  <a:extLst>
                    <a:ext uri="{9D8B030D-6E8A-4147-A177-3AD203B41FA5}">
                      <a16:colId xmlns:a16="http://schemas.microsoft.com/office/drawing/2014/main" val="665737530"/>
                    </a:ext>
                  </a:extLst>
                </a:gridCol>
                <a:gridCol w="1592943">
                  <a:extLst>
                    <a:ext uri="{9D8B030D-6E8A-4147-A177-3AD203B41FA5}">
                      <a16:colId xmlns:a16="http://schemas.microsoft.com/office/drawing/2014/main" val="2360903617"/>
                    </a:ext>
                  </a:extLst>
                </a:gridCol>
                <a:gridCol w="1592943">
                  <a:extLst>
                    <a:ext uri="{9D8B030D-6E8A-4147-A177-3AD203B41FA5}">
                      <a16:colId xmlns:a16="http://schemas.microsoft.com/office/drawing/2014/main" val="2953809715"/>
                    </a:ext>
                  </a:extLst>
                </a:gridCol>
              </a:tblGrid>
              <a:tr h="557591">
                <a:tc>
                  <a:txBody>
                    <a:bodyPr/>
                    <a:lstStyle/>
                    <a:p>
                      <a:endParaRPr lang="en-US" dirty="0"/>
                    </a:p>
                  </a:txBody>
                  <a:tcPr/>
                </a:tc>
                <a:tc>
                  <a:txBody>
                    <a:bodyPr/>
                    <a:lstStyle/>
                    <a:p>
                      <a:r>
                        <a:rPr lang="en-US" dirty="0"/>
                        <a:t>Before</a:t>
                      </a:r>
                    </a:p>
                  </a:txBody>
                  <a:tcPr/>
                </a:tc>
                <a:tc>
                  <a:txBody>
                    <a:bodyPr/>
                    <a:lstStyle/>
                    <a:p>
                      <a:r>
                        <a:rPr lang="en-US" dirty="0"/>
                        <a:t>Updated based on field data</a:t>
                      </a:r>
                    </a:p>
                  </a:txBody>
                  <a:tcPr/>
                </a:tc>
                <a:extLst>
                  <a:ext uri="{0D108BD9-81ED-4DB2-BD59-A6C34878D82A}">
                    <a16:rowId xmlns:a16="http://schemas.microsoft.com/office/drawing/2014/main" val="1242286755"/>
                  </a:ext>
                </a:extLst>
              </a:tr>
              <a:tr h="557591">
                <a:tc>
                  <a:txBody>
                    <a:bodyPr/>
                    <a:lstStyle/>
                    <a:p>
                      <a:r>
                        <a:rPr lang="en-US" dirty="0"/>
                        <a:t>Grain C:N</a:t>
                      </a:r>
                    </a:p>
                  </a:txBody>
                  <a:tcPr/>
                </a:tc>
                <a:tc>
                  <a:txBody>
                    <a:bodyPr/>
                    <a:lstStyle/>
                    <a:p>
                      <a:r>
                        <a:rPr lang="en-US" dirty="0"/>
                        <a:t>40</a:t>
                      </a:r>
                    </a:p>
                  </a:txBody>
                  <a:tcPr/>
                </a:tc>
                <a:tc>
                  <a:txBody>
                    <a:bodyPr/>
                    <a:lstStyle/>
                    <a:p>
                      <a:r>
                        <a:rPr lang="en-US" dirty="0"/>
                        <a:t>35</a:t>
                      </a:r>
                    </a:p>
                  </a:txBody>
                  <a:tcPr/>
                </a:tc>
                <a:extLst>
                  <a:ext uri="{0D108BD9-81ED-4DB2-BD59-A6C34878D82A}">
                    <a16:rowId xmlns:a16="http://schemas.microsoft.com/office/drawing/2014/main" val="1400828139"/>
                  </a:ext>
                </a:extLst>
              </a:tr>
              <a:tr h="557591">
                <a:tc>
                  <a:txBody>
                    <a:bodyPr/>
                    <a:lstStyle/>
                    <a:p>
                      <a:r>
                        <a:rPr lang="en-US" dirty="0"/>
                        <a:t>Leaf C:N</a:t>
                      </a:r>
                    </a:p>
                    <a:p>
                      <a:r>
                        <a:rPr lang="en-US" dirty="0"/>
                        <a:t>Stem C:N</a:t>
                      </a:r>
                    </a:p>
                  </a:txBody>
                  <a:tcPr/>
                </a:tc>
                <a:tc>
                  <a:txBody>
                    <a:bodyPr/>
                    <a:lstStyle/>
                    <a:p>
                      <a:r>
                        <a:rPr lang="en-US" dirty="0"/>
                        <a:t>85</a:t>
                      </a:r>
                    </a:p>
                  </a:txBody>
                  <a:tcPr/>
                </a:tc>
                <a:tc>
                  <a:txBody>
                    <a:bodyPr/>
                    <a:lstStyle/>
                    <a:p>
                      <a:r>
                        <a:rPr lang="en-US" dirty="0"/>
                        <a:t>65</a:t>
                      </a:r>
                    </a:p>
                  </a:txBody>
                  <a:tcPr/>
                </a:tc>
                <a:extLst>
                  <a:ext uri="{0D108BD9-81ED-4DB2-BD59-A6C34878D82A}">
                    <a16:rowId xmlns:a16="http://schemas.microsoft.com/office/drawing/2014/main" val="3070788634"/>
                  </a:ext>
                </a:extLst>
              </a:tr>
              <a:tr h="557591">
                <a:tc>
                  <a:txBody>
                    <a:bodyPr/>
                    <a:lstStyle/>
                    <a:p>
                      <a:r>
                        <a:rPr lang="en-US" dirty="0"/>
                        <a:t>Grain C content (conversion)</a:t>
                      </a:r>
                    </a:p>
                  </a:txBody>
                  <a:tcPr/>
                </a:tc>
                <a:tc>
                  <a:txBody>
                    <a:bodyPr/>
                    <a:lstStyle/>
                    <a:p>
                      <a:r>
                        <a:rPr lang="en-US" dirty="0"/>
                        <a:t>0.40</a:t>
                      </a:r>
                    </a:p>
                  </a:txBody>
                  <a:tcPr/>
                </a:tc>
                <a:tc>
                  <a:txBody>
                    <a:bodyPr/>
                    <a:lstStyle/>
                    <a:p>
                      <a:r>
                        <a:rPr lang="en-US" dirty="0"/>
                        <a:t>0.42</a:t>
                      </a:r>
                    </a:p>
                  </a:txBody>
                  <a:tcPr/>
                </a:tc>
                <a:extLst>
                  <a:ext uri="{0D108BD9-81ED-4DB2-BD59-A6C34878D82A}">
                    <a16:rowId xmlns:a16="http://schemas.microsoft.com/office/drawing/2014/main" val="4181033919"/>
                  </a:ext>
                </a:extLst>
              </a:tr>
            </a:tbl>
          </a:graphicData>
        </a:graphic>
      </p:graphicFrame>
      <p:sp>
        <p:nvSpPr>
          <p:cNvPr id="4" name="TextBox 3">
            <a:extLst>
              <a:ext uri="{FF2B5EF4-FFF2-40B4-BE49-F238E27FC236}">
                <a16:creationId xmlns:a16="http://schemas.microsoft.com/office/drawing/2014/main" id="{7E40A2A8-0841-F566-D901-44D34CA5DC8D}"/>
              </a:ext>
            </a:extLst>
          </p:cNvPr>
          <p:cNvSpPr txBox="1"/>
          <p:nvPr/>
        </p:nvSpPr>
        <p:spPr>
          <a:xfrm>
            <a:off x="0" y="0"/>
            <a:ext cx="6879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Conventional rotation – Corn parameters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pic>
        <p:nvPicPr>
          <p:cNvPr id="1026" name="Picture 2">
            <a:extLst>
              <a:ext uri="{FF2B5EF4-FFF2-40B4-BE49-F238E27FC236}">
                <a16:creationId xmlns:a16="http://schemas.microsoft.com/office/drawing/2014/main" id="{4FFCF9DD-AF8F-FFC9-5662-A398E6D6A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615" y="585060"/>
            <a:ext cx="5589333" cy="605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566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449F1-F363-2ECD-4AD4-8A8C6AD8FC0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B945D8A-94DC-F089-353E-E17F5677227E}"/>
              </a:ext>
            </a:extLst>
          </p:cNvPr>
          <p:cNvPicPr>
            <a:picLocks noChangeAspect="1"/>
          </p:cNvPicPr>
          <p:nvPr/>
        </p:nvPicPr>
        <p:blipFill>
          <a:blip r:embed="rId2"/>
          <a:stretch>
            <a:fillRect/>
          </a:stretch>
        </p:blipFill>
        <p:spPr>
          <a:xfrm>
            <a:off x="0" y="1433220"/>
            <a:ext cx="12192000" cy="3323837"/>
          </a:xfrm>
          <a:prstGeom prst="rect">
            <a:avLst/>
          </a:prstGeom>
        </p:spPr>
      </p:pic>
      <p:sp>
        <p:nvSpPr>
          <p:cNvPr id="3" name="TextBox 2">
            <a:extLst>
              <a:ext uri="{FF2B5EF4-FFF2-40B4-BE49-F238E27FC236}">
                <a16:creationId xmlns:a16="http://schemas.microsoft.com/office/drawing/2014/main" id="{905CC21A-9B00-3490-8910-21358B77801E}"/>
              </a:ext>
            </a:extLst>
          </p:cNvPr>
          <p:cNvSpPr txBox="1"/>
          <p:nvPr/>
        </p:nvSpPr>
        <p:spPr>
          <a:xfrm>
            <a:off x="0" y="0"/>
            <a:ext cx="6879771" cy="523220"/>
          </a:xfrm>
          <a:prstGeom prst="rect">
            <a:avLst/>
          </a:prstGeom>
          <a:noFill/>
        </p:spPr>
        <p:txBody>
          <a:bodyPr wrap="square" rtlCol="0">
            <a:spAutoFit/>
          </a:bodyPr>
          <a:lstStyle/>
          <a:p>
            <a:pPr algn="ctr"/>
            <a:r>
              <a:rPr lang="en-US" sz="2800" b="1" dirty="0">
                <a:solidFill>
                  <a:srgbClr val="C00000"/>
                </a:solidFill>
              </a:rPr>
              <a:t>Conventional rotation – Corn yield</a:t>
            </a:r>
            <a:endParaRPr lang="en-US" sz="2800" dirty="0">
              <a:solidFill>
                <a:srgbClr val="C00000"/>
              </a:solidFill>
            </a:endParaRPr>
          </a:p>
        </p:txBody>
      </p:sp>
    </p:spTree>
    <p:extLst>
      <p:ext uri="{BB962C8B-B14F-4D97-AF65-F5344CB8AC3E}">
        <p14:creationId xmlns:p14="http://schemas.microsoft.com/office/powerpoint/2010/main" val="2942795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5A92-366D-8269-A2CB-07F51E8E5D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EB58800-D7FC-2CE0-3A59-F87FA1BC2546}"/>
              </a:ext>
            </a:extLst>
          </p:cNvPr>
          <p:cNvPicPr>
            <a:picLocks noChangeAspect="1"/>
          </p:cNvPicPr>
          <p:nvPr/>
        </p:nvPicPr>
        <p:blipFill>
          <a:blip r:embed="rId2"/>
          <a:stretch>
            <a:fillRect/>
          </a:stretch>
        </p:blipFill>
        <p:spPr>
          <a:xfrm>
            <a:off x="217715" y="612687"/>
            <a:ext cx="11506200" cy="5963374"/>
          </a:xfrm>
          <a:prstGeom prst="rect">
            <a:avLst/>
          </a:prstGeom>
        </p:spPr>
      </p:pic>
      <p:pic>
        <p:nvPicPr>
          <p:cNvPr id="3" name="Picture 2">
            <a:extLst>
              <a:ext uri="{FF2B5EF4-FFF2-40B4-BE49-F238E27FC236}">
                <a16:creationId xmlns:a16="http://schemas.microsoft.com/office/drawing/2014/main" id="{8CE6560B-3010-E96C-AC86-F6E4B1211D16}"/>
              </a:ext>
            </a:extLst>
          </p:cNvPr>
          <p:cNvPicPr>
            <a:picLocks noChangeAspect="1"/>
          </p:cNvPicPr>
          <p:nvPr/>
        </p:nvPicPr>
        <p:blipFill>
          <a:blip r:embed="rId3"/>
          <a:stretch>
            <a:fillRect/>
          </a:stretch>
        </p:blipFill>
        <p:spPr>
          <a:xfrm>
            <a:off x="3293691" y="3365353"/>
            <a:ext cx="6013272" cy="458042"/>
          </a:xfrm>
          <a:prstGeom prst="rect">
            <a:avLst/>
          </a:prstGeom>
        </p:spPr>
      </p:pic>
      <p:sp>
        <p:nvSpPr>
          <p:cNvPr id="4" name="TextBox 3">
            <a:extLst>
              <a:ext uri="{FF2B5EF4-FFF2-40B4-BE49-F238E27FC236}">
                <a16:creationId xmlns:a16="http://schemas.microsoft.com/office/drawing/2014/main" id="{9A76AA56-AC30-38F0-6465-37CB0F71F63F}"/>
              </a:ext>
            </a:extLst>
          </p:cNvPr>
          <p:cNvSpPr txBox="1"/>
          <p:nvPr/>
        </p:nvSpPr>
        <p:spPr>
          <a:xfrm>
            <a:off x="0" y="0"/>
            <a:ext cx="6879771" cy="523220"/>
          </a:xfrm>
          <a:prstGeom prst="rect">
            <a:avLst/>
          </a:prstGeom>
          <a:noFill/>
        </p:spPr>
        <p:txBody>
          <a:bodyPr wrap="square" rtlCol="0">
            <a:spAutoFit/>
          </a:bodyPr>
          <a:lstStyle/>
          <a:p>
            <a:pPr algn="ctr"/>
            <a:r>
              <a:rPr lang="en-US" sz="2800" b="1" dirty="0">
                <a:solidFill>
                  <a:srgbClr val="C00000"/>
                </a:solidFill>
              </a:rPr>
              <a:t>Conventional rotation – Corn GPP</a:t>
            </a:r>
            <a:endParaRPr lang="en-US" sz="2800" dirty="0">
              <a:solidFill>
                <a:srgbClr val="C00000"/>
              </a:solidFill>
            </a:endParaRPr>
          </a:p>
        </p:txBody>
      </p:sp>
    </p:spTree>
    <p:extLst>
      <p:ext uri="{BB962C8B-B14F-4D97-AF65-F5344CB8AC3E}">
        <p14:creationId xmlns:p14="http://schemas.microsoft.com/office/powerpoint/2010/main" val="1838118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6DA0-198F-F965-311A-90595DA07FF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B7D6389-B55B-07C1-9FD4-9585A6A77B0C}"/>
              </a:ext>
            </a:extLst>
          </p:cNvPr>
          <p:cNvPicPr>
            <a:picLocks noChangeAspect="1"/>
          </p:cNvPicPr>
          <p:nvPr/>
        </p:nvPicPr>
        <p:blipFill>
          <a:blip r:embed="rId2"/>
          <a:stretch>
            <a:fillRect/>
          </a:stretch>
        </p:blipFill>
        <p:spPr>
          <a:xfrm>
            <a:off x="273478" y="631371"/>
            <a:ext cx="11450435" cy="6145670"/>
          </a:xfrm>
          <a:prstGeom prst="rect">
            <a:avLst/>
          </a:prstGeom>
        </p:spPr>
      </p:pic>
      <p:pic>
        <p:nvPicPr>
          <p:cNvPr id="3" name="Picture 2">
            <a:extLst>
              <a:ext uri="{FF2B5EF4-FFF2-40B4-BE49-F238E27FC236}">
                <a16:creationId xmlns:a16="http://schemas.microsoft.com/office/drawing/2014/main" id="{2B511550-A1B9-8C2F-02D5-1C643EE26A84}"/>
              </a:ext>
            </a:extLst>
          </p:cNvPr>
          <p:cNvPicPr>
            <a:picLocks noChangeAspect="1"/>
          </p:cNvPicPr>
          <p:nvPr/>
        </p:nvPicPr>
        <p:blipFill>
          <a:blip r:embed="rId3"/>
          <a:stretch>
            <a:fillRect/>
          </a:stretch>
        </p:blipFill>
        <p:spPr>
          <a:xfrm>
            <a:off x="2691493" y="3250746"/>
            <a:ext cx="7673264" cy="624568"/>
          </a:xfrm>
          <a:prstGeom prst="rect">
            <a:avLst/>
          </a:prstGeom>
        </p:spPr>
      </p:pic>
      <p:sp>
        <p:nvSpPr>
          <p:cNvPr id="4" name="TextBox 3">
            <a:extLst>
              <a:ext uri="{FF2B5EF4-FFF2-40B4-BE49-F238E27FC236}">
                <a16:creationId xmlns:a16="http://schemas.microsoft.com/office/drawing/2014/main" id="{DA7BB004-2348-098C-1D03-031055ECF524}"/>
              </a:ext>
            </a:extLst>
          </p:cNvPr>
          <p:cNvSpPr txBox="1"/>
          <p:nvPr/>
        </p:nvSpPr>
        <p:spPr>
          <a:xfrm>
            <a:off x="0" y="0"/>
            <a:ext cx="6879771" cy="523220"/>
          </a:xfrm>
          <a:prstGeom prst="rect">
            <a:avLst/>
          </a:prstGeom>
          <a:noFill/>
        </p:spPr>
        <p:txBody>
          <a:bodyPr wrap="square" rtlCol="0">
            <a:spAutoFit/>
          </a:bodyPr>
          <a:lstStyle/>
          <a:p>
            <a:pPr algn="ctr"/>
            <a:r>
              <a:rPr lang="en-US" sz="2800" b="1" dirty="0">
                <a:solidFill>
                  <a:srgbClr val="C00000"/>
                </a:solidFill>
              </a:rPr>
              <a:t>Conventional rotation – Corn resp</a:t>
            </a:r>
            <a:endParaRPr lang="en-US" sz="2800" dirty="0">
              <a:solidFill>
                <a:srgbClr val="C00000"/>
              </a:solidFill>
            </a:endParaRPr>
          </a:p>
        </p:txBody>
      </p:sp>
    </p:spTree>
    <p:extLst>
      <p:ext uri="{BB962C8B-B14F-4D97-AF65-F5344CB8AC3E}">
        <p14:creationId xmlns:p14="http://schemas.microsoft.com/office/powerpoint/2010/main" val="2290342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3DAA-761E-D0FB-75B8-FA82F167251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425D85-1893-096D-8C4D-E511CEF5C178}"/>
              </a:ext>
            </a:extLst>
          </p:cNvPr>
          <p:cNvSpPr txBox="1"/>
          <p:nvPr/>
        </p:nvSpPr>
        <p:spPr>
          <a:xfrm>
            <a:off x="0" y="0"/>
            <a:ext cx="6879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Conventional rotation – Corn parameters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pic>
        <p:nvPicPr>
          <p:cNvPr id="1026" name="Picture 2">
            <a:extLst>
              <a:ext uri="{FF2B5EF4-FFF2-40B4-BE49-F238E27FC236}">
                <a16:creationId xmlns:a16="http://schemas.microsoft.com/office/drawing/2014/main" id="{DFB6AA98-ECD5-5605-9B14-86DE509FD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333" y="523220"/>
            <a:ext cx="5616330" cy="60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70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7FF34F-F344-7C04-CE63-0564D455F36E}"/>
              </a:ext>
            </a:extLst>
          </p:cNvPr>
          <p:cNvSpPr txBox="1"/>
          <p:nvPr/>
        </p:nvSpPr>
        <p:spPr>
          <a:xfrm>
            <a:off x="0" y="0"/>
            <a:ext cx="7522029" cy="523220"/>
          </a:xfrm>
          <a:prstGeom prst="rect">
            <a:avLst/>
          </a:prstGeom>
          <a:noFill/>
        </p:spPr>
        <p:txBody>
          <a:bodyPr wrap="square" rtlCol="0">
            <a:spAutoFit/>
          </a:bodyPr>
          <a:lstStyle/>
          <a:p>
            <a:pPr algn="ctr"/>
            <a:r>
              <a:rPr lang="en-US" sz="2800" b="1" dirty="0">
                <a:solidFill>
                  <a:srgbClr val="C00000"/>
                </a:solidFill>
              </a:rPr>
              <a:t>Conventional rotation – Soybean parameters</a:t>
            </a:r>
            <a:endParaRPr lang="en-US" sz="2800" dirty="0">
              <a:solidFill>
                <a:srgbClr val="C00000"/>
              </a:solidFill>
            </a:endParaRPr>
          </a:p>
        </p:txBody>
      </p:sp>
      <p:graphicFrame>
        <p:nvGraphicFramePr>
          <p:cNvPr id="7" name="Table 6">
            <a:extLst>
              <a:ext uri="{FF2B5EF4-FFF2-40B4-BE49-F238E27FC236}">
                <a16:creationId xmlns:a16="http://schemas.microsoft.com/office/drawing/2014/main" id="{B12D8BC3-458F-2DC6-8B23-DCAF5B9BB20C}"/>
              </a:ext>
            </a:extLst>
          </p:cNvPr>
          <p:cNvGraphicFramePr>
            <a:graphicFrameLocks noGrp="1"/>
          </p:cNvGraphicFramePr>
          <p:nvPr>
            <p:extLst>
              <p:ext uri="{D42A27DB-BD31-4B8C-83A1-F6EECF244321}">
                <p14:modId xmlns:p14="http://schemas.microsoft.com/office/powerpoint/2010/main" val="4105109805"/>
              </p:ext>
            </p:extLst>
          </p:nvPr>
        </p:nvGraphicFramePr>
        <p:xfrm>
          <a:off x="196158" y="647129"/>
          <a:ext cx="4778829" cy="2669662"/>
        </p:xfrm>
        <a:graphic>
          <a:graphicData uri="http://schemas.openxmlformats.org/drawingml/2006/table">
            <a:tbl>
              <a:tblPr firstRow="1" bandRow="1">
                <a:tableStyleId>{5940675A-B579-460E-94D1-54222C63F5DA}</a:tableStyleId>
              </a:tblPr>
              <a:tblGrid>
                <a:gridCol w="1592943">
                  <a:extLst>
                    <a:ext uri="{9D8B030D-6E8A-4147-A177-3AD203B41FA5}">
                      <a16:colId xmlns:a16="http://schemas.microsoft.com/office/drawing/2014/main" val="665737530"/>
                    </a:ext>
                  </a:extLst>
                </a:gridCol>
                <a:gridCol w="1592943">
                  <a:extLst>
                    <a:ext uri="{9D8B030D-6E8A-4147-A177-3AD203B41FA5}">
                      <a16:colId xmlns:a16="http://schemas.microsoft.com/office/drawing/2014/main" val="2360903617"/>
                    </a:ext>
                  </a:extLst>
                </a:gridCol>
                <a:gridCol w="1592943">
                  <a:extLst>
                    <a:ext uri="{9D8B030D-6E8A-4147-A177-3AD203B41FA5}">
                      <a16:colId xmlns:a16="http://schemas.microsoft.com/office/drawing/2014/main" val="2953809715"/>
                    </a:ext>
                  </a:extLst>
                </a:gridCol>
              </a:tblGrid>
              <a:tr h="557591">
                <a:tc>
                  <a:txBody>
                    <a:bodyPr/>
                    <a:lstStyle/>
                    <a:p>
                      <a:endParaRPr lang="en-US" dirty="0"/>
                    </a:p>
                  </a:txBody>
                  <a:tcPr/>
                </a:tc>
                <a:tc>
                  <a:txBody>
                    <a:bodyPr/>
                    <a:lstStyle/>
                    <a:p>
                      <a:r>
                        <a:rPr lang="en-US" dirty="0"/>
                        <a:t>Before</a:t>
                      </a:r>
                    </a:p>
                  </a:txBody>
                  <a:tcPr/>
                </a:tc>
                <a:tc>
                  <a:txBody>
                    <a:bodyPr/>
                    <a:lstStyle/>
                    <a:p>
                      <a:r>
                        <a:rPr lang="en-US" dirty="0"/>
                        <a:t>After</a:t>
                      </a:r>
                    </a:p>
                  </a:txBody>
                  <a:tcPr/>
                </a:tc>
                <a:extLst>
                  <a:ext uri="{0D108BD9-81ED-4DB2-BD59-A6C34878D82A}">
                    <a16:rowId xmlns:a16="http://schemas.microsoft.com/office/drawing/2014/main" val="1242286755"/>
                  </a:ext>
                </a:extLst>
              </a:tr>
              <a:tr h="557591">
                <a:tc>
                  <a:txBody>
                    <a:bodyPr/>
                    <a:lstStyle/>
                    <a:p>
                      <a:r>
                        <a:rPr lang="en-US" dirty="0"/>
                        <a:t>Grain C:N</a:t>
                      </a:r>
                    </a:p>
                  </a:txBody>
                  <a:tcPr/>
                </a:tc>
                <a:tc>
                  <a:txBody>
                    <a:bodyPr/>
                    <a:lstStyle/>
                    <a:p>
                      <a:r>
                        <a:rPr lang="en-US" dirty="0"/>
                        <a:t>15</a:t>
                      </a:r>
                    </a:p>
                  </a:txBody>
                  <a:tcPr/>
                </a:tc>
                <a:tc>
                  <a:txBody>
                    <a:bodyPr/>
                    <a:lstStyle/>
                    <a:p>
                      <a:r>
                        <a:rPr lang="en-US" dirty="0"/>
                        <a:t>9</a:t>
                      </a:r>
                    </a:p>
                  </a:txBody>
                  <a:tcPr/>
                </a:tc>
                <a:extLst>
                  <a:ext uri="{0D108BD9-81ED-4DB2-BD59-A6C34878D82A}">
                    <a16:rowId xmlns:a16="http://schemas.microsoft.com/office/drawing/2014/main" val="1400828139"/>
                  </a:ext>
                </a:extLst>
              </a:tr>
              <a:tr h="557591">
                <a:tc>
                  <a:txBody>
                    <a:bodyPr/>
                    <a:lstStyle/>
                    <a:p>
                      <a:r>
                        <a:rPr lang="en-US" dirty="0"/>
                        <a:t>Leaf C:N</a:t>
                      </a:r>
                    </a:p>
                    <a:p>
                      <a:r>
                        <a:rPr lang="en-US" dirty="0"/>
                        <a:t>Stem C:N</a:t>
                      </a:r>
                    </a:p>
                  </a:txBody>
                  <a:tcPr/>
                </a:tc>
                <a:tc>
                  <a:txBody>
                    <a:bodyPr/>
                    <a:lstStyle/>
                    <a:p>
                      <a:r>
                        <a:rPr lang="en-US" dirty="0"/>
                        <a:t>40</a:t>
                      </a:r>
                    </a:p>
                  </a:txBody>
                  <a:tcPr/>
                </a:tc>
                <a:tc>
                  <a:txBody>
                    <a:bodyPr/>
                    <a:lstStyle/>
                    <a:p>
                      <a:r>
                        <a:rPr lang="en-US" dirty="0"/>
                        <a:t>50</a:t>
                      </a:r>
                    </a:p>
                  </a:txBody>
                  <a:tcPr/>
                </a:tc>
                <a:extLst>
                  <a:ext uri="{0D108BD9-81ED-4DB2-BD59-A6C34878D82A}">
                    <a16:rowId xmlns:a16="http://schemas.microsoft.com/office/drawing/2014/main" val="3070788634"/>
                  </a:ext>
                </a:extLst>
              </a:tr>
              <a:tr h="557591">
                <a:tc>
                  <a:txBody>
                    <a:bodyPr/>
                    <a:lstStyle/>
                    <a:p>
                      <a:r>
                        <a:rPr lang="en-US" dirty="0"/>
                        <a:t>Grain C content (conversion)</a:t>
                      </a:r>
                    </a:p>
                  </a:txBody>
                  <a:tcPr/>
                </a:tc>
                <a:tc>
                  <a:txBody>
                    <a:bodyPr/>
                    <a:lstStyle/>
                    <a:p>
                      <a:r>
                        <a:rPr lang="en-US" dirty="0"/>
                        <a:t>0.40</a:t>
                      </a:r>
                    </a:p>
                  </a:txBody>
                  <a:tcPr/>
                </a:tc>
                <a:tc>
                  <a:txBody>
                    <a:bodyPr/>
                    <a:lstStyle/>
                    <a:p>
                      <a:r>
                        <a:rPr lang="en-US" dirty="0"/>
                        <a:t>0.50</a:t>
                      </a:r>
                    </a:p>
                  </a:txBody>
                  <a:tcPr/>
                </a:tc>
                <a:extLst>
                  <a:ext uri="{0D108BD9-81ED-4DB2-BD59-A6C34878D82A}">
                    <a16:rowId xmlns:a16="http://schemas.microsoft.com/office/drawing/2014/main" val="4181033919"/>
                  </a:ext>
                </a:extLst>
              </a:tr>
            </a:tbl>
          </a:graphicData>
        </a:graphic>
      </p:graphicFrame>
    </p:spTree>
    <p:extLst>
      <p:ext uri="{BB962C8B-B14F-4D97-AF65-F5344CB8AC3E}">
        <p14:creationId xmlns:p14="http://schemas.microsoft.com/office/powerpoint/2010/main" val="2997369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2D122-C1F4-A512-3DBE-18611E584BF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BC4339F-9401-F075-2659-AADDFBD3CC52}"/>
              </a:ext>
            </a:extLst>
          </p:cNvPr>
          <p:cNvPicPr>
            <a:picLocks noChangeAspect="1"/>
          </p:cNvPicPr>
          <p:nvPr/>
        </p:nvPicPr>
        <p:blipFill>
          <a:blip r:embed="rId2"/>
          <a:stretch>
            <a:fillRect/>
          </a:stretch>
        </p:blipFill>
        <p:spPr>
          <a:xfrm>
            <a:off x="5996412" y="647129"/>
            <a:ext cx="5427133" cy="5715000"/>
          </a:xfrm>
          <a:prstGeom prst="rect">
            <a:avLst/>
          </a:prstGeom>
        </p:spPr>
      </p:pic>
      <p:sp>
        <p:nvSpPr>
          <p:cNvPr id="3" name="TextBox 2">
            <a:extLst>
              <a:ext uri="{FF2B5EF4-FFF2-40B4-BE49-F238E27FC236}">
                <a16:creationId xmlns:a16="http://schemas.microsoft.com/office/drawing/2014/main" id="{EE975E5D-24F7-1B4D-F379-29A1269228C5}"/>
              </a:ext>
            </a:extLst>
          </p:cNvPr>
          <p:cNvSpPr txBox="1"/>
          <p:nvPr/>
        </p:nvSpPr>
        <p:spPr>
          <a:xfrm>
            <a:off x="0" y="0"/>
            <a:ext cx="7522029" cy="523220"/>
          </a:xfrm>
          <a:prstGeom prst="rect">
            <a:avLst/>
          </a:prstGeom>
          <a:noFill/>
        </p:spPr>
        <p:txBody>
          <a:bodyPr wrap="square" rtlCol="0">
            <a:spAutoFit/>
          </a:bodyPr>
          <a:lstStyle/>
          <a:p>
            <a:pPr algn="ctr"/>
            <a:r>
              <a:rPr lang="en-US" sz="2800" b="1" dirty="0">
                <a:solidFill>
                  <a:srgbClr val="C00000"/>
                </a:solidFill>
              </a:rPr>
              <a:t>Conventional rotation – Soybean parameters</a:t>
            </a:r>
            <a:endParaRPr lang="en-US" sz="2800" dirty="0">
              <a:solidFill>
                <a:srgbClr val="C00000"/>
              </a:solidFill>
            </a:endParaRPr>
          </a:p>
        </p:txBody>
      </p:sp>
      <p:graphicFrame>
        <p:nvGraphicFramePr>
          <p:cNvPr id="5" name="Table 4">
            <a:extLst>
              <a:ext uri="{FF2B5EF4-FFF2-40B4-BE49-F238E27FC236}">
                <a16:creationId xmlns:a16="http://schemas.microsoft.com/office/drawing/2014/main" id="{C7EEF01F-0647-0A89-ECD8-C8C3001ABC55}"/>
              </a:ext>
            </a:extLst>
          </p:cNvPr>
          <p:cNvGraphicFramePr>
            <a:graphicFrameLocks noGrp="1"/>
          </p:cNvGraphicFramePr>
          <p:nvPr>
            <p:extLst>
              <p:ext uri="{D42A27DB-BD31-4B8C-83A1-F6EECF244321}">
                <p14:modId xmlns:p14="http://schemas.microsoft.com/office/powerpoint/2010/main" val="1392625887"/>
              </p:ext>
            </p:extLst>
          </p:nvPr>
        </p:nvGraphicFramePr>
        <p:xfrm>
          <a:off x="196159" y="647129"/>
          <a:ext cx="5043752" cy="3026471"/>
        </p:xfrm>
        <a:graphic>
          <a:graphicData uri="http://schemas.openxmlformats.org/drawingml/2006/table">
            <a:tbl>
              <a:tblPr firstRow="1" bandRow="1">
                <a:tableStyleId>{5940675A-B579-460E-94D1-54222C63F5DA}</a:tableStyleId>
              </a:tblPr>
              <a:tblGrid>
                <a:gridCol w="1535327">
                  <a:extLst>
                    <a:ext uri="{9D8B030D-6E8A-4147-A177-3AD203B41FA5}">
                      <a16:colId xmlns:a16="http://schemas.microsoft.com/office/drawing/2014/main" val="665737530"/>
                    </a:ext>
                  </a:extLst>
                </a:gridCol>
                <a:gridCol w="2217848">
                  <a:extLst>
                    <a:ext uri="{9D8B030D-6E8A-4147-A177-3AD203B41FA5}">
                      <a16:colId xmlns:a16="http://schemas.microsoft.com/office/drawing/2014/main" val="2360903617"/>
                    </a:ext>
                  </a:extLst>
                </a:gridCol>
                <a:gridCol w="1290577">
                  <a:extLst>
                    <a:ext uri="{9D8B030D-6E8A-4147-A177-3AD203B41FA5}">
                      <a16:colId xmlns:a16="http://schemas.microsoft.com/office/drawing/2014/main" val="2953809715"/>
                    </a:ext>
                  </a:extLst>
                </a:gridCol>
              </a:tblGrid>
              <a:tr h="557591">
                <a:tc>
                  <a:txBody>
                    <a:bodyPr/>
                    <a:lstStyle/>
                    <a:p>
                      <a:endParaRPr lang="en-US" dirty="0"/>
                    </a:p>
                  </a:txBody>
                  <a:tcPr/>
                </a:tc>
                <a:tc>
                  <a:txBody>
                    <a:bodyPr/>
                    <a:lstStyle/>
                    <a:p>
                      <a:r>
                        <a:rPr lang="en-US" dirty="0"/>
                        <a:t>Before</a:t>
                      </a:r>
                    </a:p>
                  </a:txBody>
                  <a:tcPr/>
                </a:tc>
                <a:tc>
                  <a:txBody>
                    <a:bodyPr/>
                    <a:lstStyle/>
                    <a:p>
                      <a:r>
                        <a:rPr lang="en-US" dirty="0"/>
                        <a:t>Updated based on field data</a:t>
                      </a:r>
                    </a:p>
                  </a:txBody>
                  <a:tcPr/>
                </a:tc>
                <a:extLst>
                  <a:ext uri="{0D108BD9-81ED-4DB2-BD59-A6C34878D82A}">
                    <a16:rowId xmlns:a16="http://schemas.microsoft.com/office/drawing/2014/main" val="1242286755"/>
                  </a:ext>
                </a:extLst>
              </a:tr>
              <a:tr h="557591">
                <a:tc>
                  <a:txBody>
                    <a:bodyPr/>
                    <a:lstStyle/>
                    <a:p>
                      <a:r>
                        <a:rPr lang="en-US" dirty="0"/>
                        <a:t>Grain C:N</a:t>
                      </a:r>
                    </a:p>
                  </a:txBody>
                  <a:tcPr/>
                </a:tc>
                <a:tc>
                  <a:txBody>
                    <a:bodyPr/>
                    <a:lstStyle/>
                    <a:p>
                      <a:r>
                        <a:rPr lang="en-US" dirty="0"/>
                        <a:t>15</a:t>
                      </a:r>
                    </a:p>
                  </a:txBody>
                  <a:tcPr/>
                </a:tc>
                <a:tc>
                  <a:txBody>
                    <a:bodyPr/>
                    <a:lstStyle/>
                    <a:p>
                      <a:r>
                        <a:rPr lang="en-US" dirty="0"/>
                        <a:t>9</a:t>
                      </a:r>
                    </a:p>
                  </a:txBody>
                  <a:tcPr/>
                </a:tc>
                <a:extLst>
                  <a:ext uri="{0D108BD9-81ED-4DB2-BD59-A6C34878D82A}">
                    <a16:rowId xmlns:a16="http://schemas.microsoft.com/office/drawing/2014/main" val="1400828139"/>
                  </a:ext>
                </a:extLst>
              </a:tr>
              <a:tr h="557591">
                <a:tc>
                  <a:txBody>
                    <a:bodyPr/>
                    <a:lstStyle/>
                    <a:p>
                      <a:r>
                        <a:rPr lang="en-US" dirty="0"/>
                        <a:t>Leaf C:N</a:t>
                      </a:r>
                    </a:p>
                    <a:p>
                      <a:r>
                        <a:rPr lang="en-US" dirty="0"/>
                        <a:t>Stem C:N</a:t>
                      </a:r>
                    </a:p>
                  </a:txBody>
                  <a:tcPr/>
                </a:tc>
                <a:tc>
                  <a:txBody>
                    <a:bodyPr/>
                    <a:lstStyle/>
                    <a:p>
                      <a:r>
                        <a:rPr lang="en-US" dirty="0"/>
                        <a:t>40</a:t>
                      </a:r>
                    </a:p>
                  </a:txBody>
                  <a:tcPr/>
                </a:tc>
                <a:tc>
                  <a:txBody>
                    <a:bodyPr/>
                    <a:lstStyle/>
                    <a:p>
                      <a:r>
                        <a:rPr lang="en-US" dirty="0"/>
                        <a:t>50</a:t>
                      </a:r>
                    </a:p>
                  </a:txBody>
                  <a:tcPr/>
                </a:tc>
                <a:extLst>
                  <a:ext uri="{0D108BD9-81ED-4DB2-BD59-A6C34878D82A}">
                    <a16:rowId xmlns:a16="http://schemas.microsoft.com/office/drawing/2014/main" val="3070788634"/>
                  </a:ext>
                </a:extLst>
              </a:tr>
              <a:tr h="557591">
                <a:tc>
                  <a:txBody>
                    <a:bodyPr/>
                    <a:lstStyle/>
                    <a:p>
                      <a:r>
                        <a:rPr lang="en-US" dirty="0"/>
                        <a:t>Grain C content (conversion)</a:t>
                      </a:r>
                    </a:p>
                  </a:txBody>
                  <a:tcPr/>
                </a:tc>
                <a:tc>
                  <a:txBody>
                    <a:bodyPr/>
                    <a:lstStyle/>
                    <a:p>
                      <a:r>
                        <a:rPr lang="en-US" dirty="0"/>
                        <a:t>0.40</a:t>
                      </a:r>
                    </a:p>
                  </a:txBody>
                  <a:tcPr/>
                </a:tc>
                <a:tc>
                  <a:txBody>
                    <a:bodyPr/>
                    <a:lstStyle/>
                    <a:p>
                      <a:r>
                        <a:rPr lang="en-US" dirty="0"/>
                        <a:t>0.50</a:t>
                      </a:r>
                    </a:p>
                  </a:txBody>
                  <a:tcPr/>
                </a:tc>
                <a:extLst>
                  <a:ext uri="{0D108BD9-81ED-4DB2-BD59-A6C34878D82A}">
                    <a16:rowId xmlns:a16="http://schemas.microsoft.com/office/drawing/2014/main" val="4181033919"/>
                  </a:ext>
                </a:extLst>
              </a:tr>
            </a:tbl>
          </a:graphicData>
        </a:graphic>
      </p:graphicFrame>
      <p:sp>
        <p:nvSpPr>
          <p:cNvPr id="6" name="TextBox 5">
            <a:extLst>
              <a:ext uri="{FF2B5EF4-FFF2-40B4-BE49-F238E27FC236}">
                <a16:creationId xmlns:a16="http://schemas.microsoft.com/office/drawing/2014/main" id="{D969915B-742C-2281-FCBA-8A23CE695228}"/>
              </a:ext>
            </a:extLst>
          </p:cNvPr>
          <p:cNvSpPr txBox="1"/>
          <p:nvPr/>
        </p:nvSpPr>
        <p:spPr>
          <a:xfrm>
            <a:off x="1527019" y="4001461"/>
            <a:ext cx="3506708" cy="830997"/>
          </a:xfrm>
          <a:prstGeom prst="rect">
            <a:avLst/>
          </a:prstGeom>
          <a:noFill/>
        </p:spPr>
        <p:txBody>
          <a:bodyPr wrap="square" rtlCol="0">
            <a:spAutoFit/>
          </a:bodyPr>
          <a:lstStyle/>
          <a:p>
            <a:pPr algn="ctr"/>
            <a:r>
              <a:rPr lang="en-US" sz="1600" b="1" dirty="0">
                <a:solidFill>
                  <a:srgbClr val="C00000"/>
                </a:solidFill>
              </a:rPr>
              <a:t>I could not get a good simulation with the updated values based on field data, so I kept the initial ones</a:t>
            </a:r>
            <a:endParaRPr lang="en-US" sz="1600" dirty="0">
              <a:solidFill>
                <a:srgbClr val="C00000"/>
              </a:solidFill>
            </a:endParaRPr>
          </a:p>
        </p:txBody>
      </p:sp>
    </p:spTree>
    <p:extLst>
      <p:ext uri="{BB962C8B-B14F-4D97-AF65-F5344CB8AC3E}">
        <p14:creationId xmlns:p14="http://schemas.microsoft.com/office/powerpoint/2010/main" val="915176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12A6-1E7B-3050-BD8B-85A8BC46CB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B3240D-8030-D7CF-929E-27B4BFEAF55F}"/>
              </a:ext>
            </a:extLst>
          </p:cNvPr>
          <p:cNvPicPr>
            <a:picLocks noChangeAspect="1"/>
          </p:cNvPicPr>
          <p:nvPr/>
        </p:nvPicPr>
        <p:blipFill>
          <a:blip r:embed="rId2"/>
          <a:stretch>
            <a:fillRect/>
          </a:stretch>
        </p:blipFill>
        <p:spPr>
          <a:xfrm>
            <a:off x="457200" y="1654099"/>
            <a:ext cx="11277600" cy="4289486"/>
          </a:xfrm>
          <a:prstGeom prst="rect">
            <a:avLst/>
          </a:prstGeom>
        </p:spPr>
      </p:pic>
      <p:sp>
        <p:nvSpPr>
          <p:cNvPr id="3" name="TextBox 2">
            <a:extLst>
              <a:ext uri="{FF2B5EF4-FFF2-40B4-BE49-F238E27FC236}">
                <a16:creationId xmlns:a16="http://schemas.microsoft.com/office/drawing/2014/main" id="{AC7F5E4B-D566-D25A-FEEC-AD574BF38ABC}"/>
              </a:ext>
            </a:extLst>
          </p:cNvPr>
          <p:cNvSpPr txBox="1"/>
          <p:nvPr/>
        </p:nvSpPr>
        <p:spPr>
          <a:xfrm>
            <a:off x="0" y="0"/>
            <a:ext cx="7522029" cy="523220"/>
          </a:xfrm>
          <a:prstGeom prst="rect">
            <a:avLst/>
          </a:prstGeom>
          <a:noFill/>
        </p:spPr>
        <p:txBody>
          <a:bodyPr wrap="square" rtlCol="0">
            <a:spAutoFit/>
          </a:bodyPr>
          <a:lstStyle/>
          <a:p>
            <a:r>
              <a:rPr lang="en-US" sz="2800" b="1" dirty="0">
                <a:solidFill>
                  <a:srgbClr val="C00000"/>
                </a:solidFill>
              </a:rPr>
              <a:t>Conventional rotation – Soybean yield</a:t>
            </a:r>
            <a:endParaRPr lang="en-US" sz="2800" dirty="0">
              <a:solidFill>
                <a:srgbClr val="C00000"/>
              </a:solidFill>
            </a:endParaRPr>
          </a:p>
        </p:txBody>
      </p:sp>
      <p:sp>
        <p:nvSpPr>
          <p:cNvPr id="4" name="Rectangle 3">
            <a:extLst>
              <a:ext uri="{FF2B5EF4-FFF2-40B4-BE49-F238E27FC236}">
                <a16:creationId xmlns:a16="http://schemas.microsoft.com/office/drawing/2014/main" id="{67FEFD2C-ECF1-C620-81BA-9F9CB5F2F901}"/>
              </a:ext>
            </a:extLst>
          </p:cNvPr>
          <p:cNvSpPr/>
          <p:nvPr/>
        </p:nvSpPr>
        <p:spPr>
          <a:xfrm>
            <a:off x="832919" y="1348966"/>
            <a:ext cx="9180213" cy="117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467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8975A-A080-79EE-3B1D-1E02C6EA8B1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6CF2CDB-E79A-7341-079D-9327A9275BCE}"/>
              </a:ext>
            </a:extLst>
          </p:cNvPr>
          <p:cNvPicPr>
            <a:picLocks noChangeAspect="1"/>
          </p:cNvPicPr>
          <p:nvPr/>
        </p:nvPicPr>
        <p:blipFill>
          <a:blip r:embed="rId2"/>
          <a:stretch>
            <a:fillRect/>
          </a:stretch>
        </p:blipFill>
        <p:spPr>
          <a:xfrm>
            <a:off x="1" y="0"/>
            <a:ext cx="9677400" cy="3623581"/>
          </a:xfrm>
          <a:prstGeom prst="rect">
            <a:avLst/>
          </a:prstGeom>
        </p:spPr>
      </p:pic>
      <p:pic>
        <p:nvPicPr>
          <p:cNvPr id="5" name="Picture 4">
            <a:extLst>
              <a:ext uri="{FF2B5EF4-FFF2-40B4-BE49-F238E27FC236}">
                <a16:creationId xmlns:a16="http://schemas.microsoft.com/office/drawing/2014/main" id="{674485EF-3B1A-3FC3-9562-29102360D206}"/>
              </a:ext>
            </a:extLst>
          </p:cNvPr>
          <p:cNvPicPr>
            <a:picLocks noChangeAspect="1"/>
          </p:cNvPicPr>
          <p:nvPr/>
        </p:nvPicPr>
        <p:blipFill>
          <a:blip r:embed="rId3"/>
          <a:stretch>
            <a:fillRect/>
          </a:stretch>
        </p:blipFill>
        <p:spPr>
          <a:xfrm>
            <a:off x="0" y="3429000"/>
            <a:ext cx="7413171" cy="3385159"/>
          </a:xfrm>
          <a:prstGeom prst="rect">
            <a:avLst/>
          </a:prstGeom>
        </p:spPr>
      </p:pic>
      <p:pic>
        <p:nvPicPr>
          <p:cNvPr id="4" name="Picture 3">
            <a:extLst>
              <a:ext uri="{FF2B5EF4-FFF2-40B4-BE49-F238E27FC236}">
                <a16:creationId xmlns:a16="http://schemas.microsoft.com/office/drawing/2014/main" id="{3F410A12-73A6-14E4-9E54-D1CF61D054B9}"/>
              </a:ext>
            </a:extLst>
          </p:cNvPr>
          <p:cNvPicPr>
            <a:picLocks noChangeAspect="1"/>
          </p:cNvPicPr>
          <p:nvPr/>
        </p:nvPicPr>
        <p:blipFill>
          <a:blip r:embed="rId4"/>
          <a:stretch>
            <a:fillRect/>
          </a:stretch>
        </p:blipFill>
        <p:spPr>
          <a:xfrm>
            <a:off x="6705600" y="5891173"/>
            <a:ext cx="5258534" cy="562053"/>
          </a:xfrm>
          <a:prstGeom prst="rect">
            <a:avLst/>
          </a:prstGeom>
        </p:spPr>
      </p:pic>
    </p:spTree>
    <p:extLst>
      <p:ext uri="{BB962C8B-B14F-4D97-AF65-F5344CB8AC3E}">
        <p14:creationId xmlns:p14="http://schemas.microsoft.com/office/powerpoint/2010/main" val="644106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E6329-7162-1D3F-E4CB-916006F1E63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759856-2AED-D04F-A12D-2F90801EBAB4}"/>
              </a:ext>
            </a:extLst>
          </p:cNvPr>
          <p:cNvPicPr>
            <a:picLocks noChangeAspect="1"/>
          </p:cNvPicPr>
          <p:nvPr/>
        </p:nvPicPr>
        <p:blipFill>
          <a:blip r:embed="rId2"/>
          <a:stretch>
            <a:fillRect/>
          </a:stretch>
        </p:blipFill>
        <p:spPr>
          <a:xfrm>
            <a:off x="0" y="1142575"/>
            <a:ext cx="11832771" cy="3106928"/>
          </a:xfrm>
          <a:prstGeom prst="rect">
            <a:avLst/>
          </a:prstGeom>
        </p:spPr>
      </p:pic>
      <p:pic>
        <p:nvPicPr>
          <p:cNvPr id="3" name="Picture 2">
            <a:extLst>
              <a:ext uri="{FF2B5EF4-FFF2-40B4-BE49-F238E27FC236}">
                <a16:creationId xmlns:a16="http://schemas.microsoft.com/office/drawing/2014/main" id="{7B63CC8B-FEF1-A63D-9155-97DC3CA1E9C2}"/>
              </a:ext>
            </a:extLst>
          </p:cNvPr>
          <p:cNvPicPr>
            <a:picLocks noChangeAspect="1"/>
          </p:cNvPicPr>
          <p:nvPr/>
        </p:nvPicPr>
        <p:blipFill>
          <a:blip r:embed="rId3"/>
          <a:stretch>
            <a:fillRect/>
          </a:stretch>
        </p:blipFill>
        <p:spPr>
          <a:xfrm>
            <a:off x="3358836" y="4398010"/>
            <a:ext cx="5984340" cy="489946"/>
          </a:xfrm>
          <a:prstGeom prst="rect">
            <a:avLst/>
          </a:prstGeom>
        </p:spPr>
      </p:pic>
      <p:sp>
        <p:nvSpPr>
          <p:cNvPr id="4" name="TextBox 3">
            <a:extLst>
              <a:ext uri="{FF2B5EF4-FFF2-40B4-BE49-F238E27FC236}">
                <a16:creationId xmlns:a16="http://schemas.microsoft.com/office/drawing/2014/main" id="{67BE53C2-E34F-EC12-779E-FFDBF5521202}"/>
              </a:ext>
            </a:extLst>
          </p:cNvPr>
          <p:cNvSpPr txBox="1"/>
          <p:nvPr/>
        </p:nvSpPr>
        <p:spPr>
          <a:xfrm>
            <a:off x="0" y="0"/>
            <a:ext cx="7522029" cy="523220"/>
          </a:xfrm>
          <a:prstGeom prst="rect">
            <a:avLst/>
          </a:prstGeom>
          <a:noFill/>
        </p:spPr>
        <p:txBody>
          <a:bodyPr wrap="square" rtlCol="0">
            <a:spAutoFit/>
          </a:bodyPr>
          <a:lstStyle/>
          <a:p>
            <a:r>
              <a:rPr lang="en-US" sz="2800" b="1" dirty="0">
                <a:solidFill>
                  <a:srgbClr val="C00000"/>
                </a:solidFill>
              </a:rPr>
              <a:t>Conventional rotation – Soybean GPP</a:t>
            </a:r>
            <a:endParaRPr lang="en-US" sz="2800" dirty="0">
              <a:solidFill>
                <a:srgbClr val="C00000"/>
              </a:solidFill>
            </a:endParaRPr>
          </a:p>
        </p:txBody>
      </p:sp>
    </p:spTree>
    <p:extLst>
      <p:ext uri="{BB962C8B-B14F-4D97-AF65-F5344CB8AC3E}">
        <p14:creationId xmlns:p14="http://schemas.microsoft.com/office/powerpoint/2010/main" val="642831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F1064-BE07-B344-285F-B40E7C504D3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16C712E-A0E9-BFE5-31EF-5A4526EF724A}"/>
              </a:ext>
            </a:extLst>
          </p:cNvPr>
          <p:cNvPicPr>
            <a:picLocks noChangeAspect="1"/>
          </p:cNvPicPr>
          <p:nvPr/>
        </p:nvPicPr>
        <p:blipFill>
          <a:blip r:embed="rId2"/>
          <a:stretch>
            <a:fillRect/>
          </a:stretch>
        </p:blipFill>
        <p:spPr>
          <a:xfrm>
            <a:off x="3434282" y="604702"/>
            <a:ext cx="5745932" cy="6050708"/>
          </a:xfrm>
          <a:prstGeom prst="rect">
            <a:avLst/>
          </a:prstGeom>
        </p:spPr>
      </p:pic>
      <p:sp>
        <p:nvSpPr>
          <p:cNvPr id="3" name="TextBox 2">
            <a:extLst>
              <a:ext uri="{FF2B5EF4-FFF2-40B4-BE49-F238E27FC236}">
                <a16:creationId xmlns:a16="http://schemas.microsoft.com/office/drawing/2014/main" id="{C47866E5-2732-200C-9B15-ED557DD8B2E3}"/>
              </a:ext>
            </a:extLst>
          </p:cNvPr>
          <p:cNvSpPr txBox="1"/>
          <p:nvPr/>
        </p:nvSpPr>
        <p:spPr>
          <a:xfrm>
            <a:off x="0" y="0"/>
            <a:ext cx="75220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Conventional rotation – Soybean parameters</a:t>
            </a:r>
            <a:endParaRPr kumimoji="0" lang="en-US" sz="2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5295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B523A-2663-CDF6-ECE8-2DDB332F9367}"/>
            </a:ext>
          </a:extLst>
        </p:cNvPr>
        <p:cNvGrpSpPr/>
        <p:nvPr/>
      </p:nvGrpSpPr>
      <p:grpSpPr>
        <a:xfrm>
          <a:off x="0" y="0"/>
          <a:ext cx="0" cy="0"/>
          <a:chOff x="0" y="0"/>
          <a:chExt cx="0" cy="0"/>
        </a:xfrm>
      </p:grpSpPr>
    </p:spTree>
    <p:extLst>
      <p:ext uri="{BB962C8B-B14F-4D97-AF65-F5344CB8AC3E}">
        <p14:creationId xmlns:p14="http://schemas.microsoft.com/office/powerpoint/2010/main" val="1159556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C9F00-332C-F243-FF38-D4097E7A5B19}"/>
            </a:ext>
          </a:extLst>
        </p:cNvPr>
        <p:cNvGrpSpPr/>
        <p:nvPr/>
      </p:nvGrpSpPr>
      <p:grpSpPr>
        <a:xfrm>
          <a:off x="0" y="0"/>
          <a:ext cx="0" cy="0"/>
          <a:chOff x="0" y="0"/>
          <a:chExt cx="0" cy="0"/>
        </a:xfrm>
      </p:grpSpPr>
    </p:spTree>
    <p:extLst>
      <p:ext uri="{BB962C8B-B14F-4D97-AF65-F5344CB8AC3E}">
        <p14:creationId xmlns:p14="http://schemas.microsoft.com/office/powerpoint/2010/main" val="3366728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EC62-1258-5050-5060-65577418B188}"/>
            </a:ext>
          </a:extLst>
        </p:cNvPr>
        <p:cNvGrpSpPr/>
        <p:nvPr/>
      </p:nvGrpSpPr>
      <p:grpSpPr>
        <a:xfrm>
          <a:off x="0" y="0"/>
          <a:ext cx="0" cy="0"/>
          <a:chOff x="0" y="0"/>
          <a:chExt cx="0" cy="0"/>
        </a:xfrm>
      </p:grpSpPr>
    </p:spTree>
    <p:extLst>
      <p:ext uri="{BB962C8B-B14F-4D97-AF65-F5344CB8AC3E}">
        <p14:creationId xmlns:p14="http://schemas.microsoft.com/office/powerpoint/2010/main" val="3052125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0EEA-F7C1-4DDF-38F0-CB195A293C78}"/>
            </a:ext>
          </a:extLst>
        </p:cNvPr>
        <p:cNvGrpSpPr/>
        <p:nvPr/>
      </p:nvGrpSpPr>
      <p:grpSpPr>
        <a:xfrm>
          <a:off x="0" y="0"/>
          <a:ext cx="0" cy="0"/>
          <a:chOff x="0" y="0"/>
          <a:chExt cx="0" cy="0"/>
        </a:xfrm>
      </p:grpSpPr>
    </p:spTree>
    <p:extLst>
      <p:ext uri="{BB962C8B-B14F-4D97-AF65-F5344CB8AC3E}">
        <p14:creationId xmlns:p14="http://schemas.microsoft.com/office/powerpoint/2010/main" val="12708319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C9E3-B6CE-FFF4-92C7-F31C591AB758}"/>
            </a:ext>
          </a:extLst>
        </p:cNvPr>
        <p:cNvGrpSpPr/>
        <p:nvPr/>
      </p:nvGrpSpPr>
      <p:grpSpPr>
        <a:xfrm>
          <a:off x="0" y="0"/>
          <a:ext cx="0" cy="0"/>
          <a:chOff x="0" y="0"/>
          <a:chExt cx="0" cy="0"/>
        </a:xfrm>
      </p:grpSpPr>
      <p:pic>
        <p:nvPicPr>
          <p:cNvPr id="5" name="Picture 4" descr="A aerial view of a farm&#10;&#10;Description automatically generated">
            <a:extLst>
              <a:ext uri="{FF2B5EF4-FFF2-40B4-BE49-F238E27FC236}">
                <a16:creationId xmlns:a16="http://schemas.microsoft.com/office/drawing/2014/main" id="{ADC40C98-9D28-8A01-9A99-DF4334D5F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89687" cy="5805286"/>
          </a:xfrm>
          <a:prstGeom prst="rect">
            <a:avLst/>
          </a:prstGeom>
        </p:spPr>
      </p:pic>
      <p:sp>
        <p:nvSpPr>
          <p:cNvPr id="6" name="TextBox 5">
            <a:extLst>
              <a:ext uri="{FF2B5EF4-FFF2-40B4-BE49-F238E27FC236}">
                <a16:creationId xmlns:a16="http://schemas.microsoft.com/office/drawing/2014/main" id="{AA89A414-83A5-FFED-6845-C0C7676FDE66}"/>
              </a:ext>
            </a:extLst>
          </p:cNvPr>
          <p:cNvSpPr txBox="1"/>
          <p:nvPr/>
        </p:nvSpPr>
        <p:spPr>
          <a:xfrm>
            <a:off x="4076313" y="1895408"/>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1</a:t>
            </a:r>
          </a:p>
        </p:txBody>
      </p:sp>
      <p:sp>
        <p:nvSpPr>
          <p:cNvPr id="7" name="TextBox 6">
            <a:extLst>
              <a:ext uri="{FF2B5EF4-FFF2-40B4-BE49-F238E27FC236}">
                <a16:creationId xmlns:a16="http://schemas.microsoft.com/office/drawing/2014/main" id="{CEDC17CB-2018-A6E2-E9D9-EB492AB3D1D3}"/>
              </a:ext>
            </a:extLst>
          </p:cNvPr>
          <p:cNvSpPr txBox="1"/>
          <p:nvPr/>
        </p:nvSpPr>
        <p:spPr>
          <a:xfrm>
            <a:off x="3686463" y="237403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2</a:t>
            </a:r>
          </a:p>
        </p:txBody>
      </p:sp>
      <p:sp>
        <p:nvSpPr>
          <p:cNvPr id="8" name="TextBox 7">
            <a:extLst>
              <a:ext uri="{FF2B5EF4-FFF2-40B4-BE49-F238E27FC236}">
                <a16:creationId xmlns:a16="http://schemas.microsoft.com/office/drawing/2014/main" id="{FE08E1F2-5015-75BB-F3D8-432A91A4D0C2}"/>
              </a:ext>
            </a:extLst>
          </p:cNvPr>
          <p:cNvSpPr txBox="1"/>
          <p:nvPr/>
        </p:nvSpPr>
        <p:spPr>
          <a:xfrm>
            <a:off x="4594734" y="3020154"/>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3</a:t>
            </a:r>
          </a:p>
        </p:txBody>
      </p:sp>
      <p:sp>
        <p:nvSpPr>
          <p:cNvPr id="9" name="TextBox 8">
            <a:extLst>
              <a:ext uri="{FF2B5EF4-FFF2-40B4-BE49-F238E27FC236}">
                <a16:creationId xmlns:a16="http://schemas.microsoft.com/office/drawing/2014/main" id="{C113D205-14C9-3B36-0230-270C72E12BEB}"/>
              </a:ext>
            </a:extLst>
          </p:cNvPr>
          <p:cNvSpPr txBox="1"/>
          <p:nvPr/>
        </p:nvSpPr>
        <p:spPr>
          <a:xfrm>
            <a:off x="4204884" y="350073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4</a:t>
            </a:r>
          </a:p>
        </p:txBody>
      </p:sp>
      <p:sp>
        <p:nvSpPr>
          <p:cNvPr id="12" name="TextBox 11">
            <a:extLst>
              <a:ext uri="{FF2B5EF4-FFF2-40B4-BE49-F238E27FC236}">
                <a16:creationId xmlns:a16="http://schemas.microsoft.com/office/drawing/2014/main" id="{17E4B95C-5D76-927A-D789-252A6D2C45CC}"/>
              </a:ext>
            </a:extLst>
          </p:cNvPr>
          <p:cNvSpPr txBox="1"/>
          <p:nvPr/>
        </p:nvSpPr>
        <p:spPr>
          <a:xfrm>
            <a:off x="8055426" y="776406"/>
            <a:ext cx="19575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2000-2011</a:t>
            </a:r>
          </a:p>
        </p:txBody>
      </p:sp>
      <p:sp>
        <p:nvSpPr>
          <p:cNvPr id="13" name="TextBox 12">
            <a:extLst>
              <a:ext uri="{FF2B5EF4-FFF2-40B4-BE49-F238E27FC236}">
                <a16:creationId xmlns:a16="http://schemas.microsoft.com/office/drawing/2014/main" id="{8A165638-962C-0180-D518-1B69873BEBB3}"/>
              </a:ext>
            </a:extLst>
          </p:cNvPr>
          <p:cNvSpPr txBox="1"/>
          <p:nvPr/>
        </p:nvSpPr>
        <p:spPr>
          <a:xfrm>
            <a:off x="8055426" y="222408"/>
            <a:ext cx="345581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Aptos" panose="02110004020202020204"/>
                <a:ea typeface="+mn-ea"/>
                <a:cs typeface="+mn-cs"/>
              </a:rPr>
              <a:t>Historic layout E26</a:t>
            </a:r>
          </a:p>
        </p:txBody>
      </p:sp>
    </p:spTree>
    <p:extLst>
      <p:ext uri="{BB962C8B-B14F-4D97-AF65-F5344CB8AC3E}">
        <p14:creationId xmlns:p14="http://schemas.microsoft.com/office/powerpoint/2010/main" val="4283153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3247-3685-8758-4189-3D1E4FE573B6}"/>
            </a:ext>
          </a:extLst>
        </p:cNvPr>
        <p:cNvGrpSpPr/>
        <p:nvPr/>
      </p:nvGrpSpPr>
      <p:grpSpPr>
        <a:xfrm>
          <a:off x="0" y="0"/>
          <a:ext cx="0" cy="0"/>
          <a:chOff x="0" y="0"/>
          <a:chExt cx="0" cy="0"/>
        </a:xfrm>
      </p:grpSpPr>
      <p:pic>
        <p:nvPicPr>
          <p:cNvPr id="3" name="Picture 2" descr="A aerial view of a farm&#10;&#10;Description automatically generated">
            <a:extLst>
              <a:ext uri="{FF2B5EF4-FFF2-40B4-BE49-F238E27FC236}">
                <a16:creationId xmlns:a16="http://schemas.microsoft.com/office/drawing/2014/main" id="{CD747496-4E99-BA4E-B497-536CFFBDE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255"/>
            <a:ext cx="6941979" cy="5847765"/>
          </a:xfrm>
          <a:prstGeom prst="rect">
            <a:avLst/>
          </a:prstGeom>
        </p:spPr>
      </p:pic>
      <p:sp>
        <p:nvSpPr>
          <p:cNvPr id="4" name="TextBox 3">
            <a:extLst>
              <a:ext uri="{FF2B5EF4-FFF2-40B4-BE49-F238E27FC236}">
                <a16:creationId xmlns:a16="http://schemas.microsoft.com/office/drawing/2014/main" id="{01032A6A-63F0-84F8-BB08-A1C005DE957D}"/>
              </a:ext>
            </a:extLst>
          </p:cNvPr>
          <p:cNvSpPr txBox="1"/>
          <p:nvPr/>
        </p:nvSpPr>
        <p:spPr>
          <a:xfrm>
            <a:off x="2210770" y="84731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1</a:t>
            </a:r>
          </a:p>
        </p:txBody>
      </p:sp>
      <p:sp>
        <p:nvSpPr>
          <p:cNvPr id="5" name="TextBox 4">
            <a:extLst>
              <a:ext uri="{FF2B5EF4-FFF2-40B4-BE49-F238E27FC236}">
                <a16:creationId xmlns:a16="http://schemas.microsoft.com/office/drawing/2014/main" id="{7DA1453B-A9AB-424C-75E8-9F4811C04132}"/>
              </a:ext>
            </a:extLst>
          </p:cNvPr>
          <p:cNvSpPr txBox="1"/>
          <p:nvPr/>
        </p:nvSpPr>
        <p:spPr>
          <a:xfrm>
            <a:off x="1372570" y="191411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2</a:t>
            </a:r>
          </a:p>
        </p:txBody>
      </p:sp>
      <p:sp>
        <p:nvSpPr>
          <p:cNvPr id="6" name="TextBox 5">
            <a:extLst>
              <a:ext uri="{FF2B5EF4-FFF2-40B4-BE49-F238E27FC236}">
                <a16:creationId xmlns:a16="http://schemas.microsoft.com/office/drawing/2014/main" id="{2D7D5D37-BF45-5BD5-EE14-FD150B06C170}"/>
              </a:ext>
            </a:extLst>
          </p:cNvPr>
          <p:cNvSpPr txBox="1"/>
          <p:nvPr/>
        </p:nvSpPr>
        <p:spPr>
          <a:xfrm>
            <a:off x="3354093" y="1814306"/>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3</a:t>
            </a:r>
          </a:p>
        </p:txBody>
      </p:sp>
      <p:sp>
        <p:nvSpPr>
          <p:cNvPr id="7" name="TextBox 6">
            <a:extLst>
              <a:ext uri="{FF2B5EF4-FFF2-40B4-BE49-F238E27FC236}">
                <a16:creationId xmlns:a16="http://schemas.microsoft.com/office/drawing/2014/main" id="{921EBFF1-DA3A-17FB-6D2D-ADD5FC1055D4}"/>
              </a:ext>
            </a:extLst>
          </p:cNvPr>
          <p:cNvSpPr txBox="1"/>
          <p:nvPr/>
        </p:nvSpPr>
        <p:spPr>
          <a:xfrm>
            <a:off x="2481511" y="2729138"/>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4</a:t>
            </a:r>
          </a:p>
        </p:txBody>
      </p:sp>
      <p:sp>
        <p:nvSpPr>
          <p:cNvPr id="8" name="TextBox 7">
            <a:extLst>
              <a:ext uri="{FF2B5EF4-FFF2-40B4-BE49-F238E27FC236}">
                <a16:creationId xmlns:a16="http://schemas.microsoft.com/office/drawing/2014/main" id="{8B0E1107-CC41-EED9-915B-0D1E5D21B47A}"/>
              </a:ext>
            </a:extLst>
          </p:cNvPr>
          <p:cNvSpPr txBox="1"/>
          <p:nvPr/>
        </p:nvSpPr>
        <p:spPr>
          <a:xfrm>
            <a:off x="8055427" y="1330404"/>
            <a:ext cx="19575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2012-2014</a:t>
            </a:r>
          </a:p>
        </p:txBody>
      </p:sp>
      <p:sp>
        <p:nvSpPr>
          <p:cNvPr id="11" name="TextBox 10">
            <a:extLst>
              <a:ext uri="{FF2B5EF4-FFF2-40B4-BE49-F238E27FC236}">
                <a16:creationId xmlns:a16="http://schemas.microsoft.com/office/drawing/2014/main" id="{94A03BB8-C8AB-78B0-5787-70094BC78F25}"/>
              </a:ext>
            </a:extLst>
          </p:cNvPr>
          <p:cNvSpPr txBox="1"/>
          <p:nvPr/>
        </p:nvSpPr>
        <p:spPr>
          <a:xfrm>
            <a:off x="8055425" y="222408"/>
            <a:ext cx="345581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Aptos" panose="02110004020202020204"/>
                <a:ea typeface="+mn-ea"/>
                <a:cs typeface="+mn-cs"/>
              </a:rPr>
              <a:t>Historic layout E26</a:t>
            </a:r>
          </a:p>
        </p:txBody>
      </p:sp>
    </p:spTree>
    <p:extLst>
      <p:ext uri="{BB962C8B-B14F-4D97-AF65-F5344CB8AC3E}">
        <p14:creationId xmlns:p14="http://schemas.microsoft.com/office/powerpoint/2010/main" val="1071213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A73F-80B9-7DA1-DC22-785884994646}"/>
            </a:ext>
          </a:extLst>
        </p:cNvPr>
        <p:cNvGrpSpPr/>
        <p:nvPr/>
      </p:nvGrpSpPr>
      <p:grpSpPr>
        <a:xfrm>
          <a:off x="0" y="0"/>
          <a:ext cx="0" cy="0"/>
          <a:chOff x="0" y="0"/>
          <a:chExt cx="0" cy="0"/>
        </a:xfrm>
      </p:grpSpPr>
      <p:pic>
        <p:nvPicPr>
          <p:cNvPr id="3" name="Picture 2" descr="An aerial view of a farm&#10;&#10;Description automatically generated">
            <a:extLst>
              <a:ext uri="{FF2B5EF4-FFF2-40B4-BE49-F238E27FC236}">
                <a16:creationId xmlns:a16="http://schemas.microsoft.com/office/drawing/2014/main" id="{842C676F-D9E4-8585-9788-0BF45E866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78592" cy="6123709"/>
          </a:xfrm>
          <a:prstGeom prst="rect">
            <a:avLst/>
          </a:prstGeom>
        </p:spPr>
      </p:pic>
      <p:sp>
        <p:nvSpPr>
          <p:cNvPr id="4" name="TextBox 3">
            <a:extLst>
              <a:ext uri="{FF2B5EF4-FFF2-40B4-BE49-F238E27FC236}">
                <a16:creationId xmlns:a16="http://schemas.microsoft.com/office/drawing/2014/main" id="{4F728E1B-E2A1-A944-3E49-2197697954D3}"/>
              </a:ext>
            </a:extLst>
          </p:cNvPr>
          <p:cNvSpPr txBox="1"/>
          <p:nvPr/>
        </p:nvSpPr>
        <p:spPr>
          <a:xfrm>
            <a:off x="3872727" y="2229415"/>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1</a:t>
            </a:r>
          </a:p>
        </p:txBody>
      </p:sp>
      <p:sp>
        <p:nvSpPr>
          <p:cNvPr id="5" name="TextBox 4">
            <a:extLst>
              <a:ext uri="{FF2B5EF4-FFF2-40B4-BE49-F238E27FC236}">
                <a16:creationId xmlns:a16="http://schemas.microsoft.com/office/drawing/2014/main" id="{67F4F09B-2470-9E3B-86A2-0DFC68B4BADD}"/>
              </a:ext>
            </a:extLst>
          </p:cNvPr>
          <p:cNvSpPr txBox="1"/>
          <p:nvPr/>
        </p:nvSpPr>
        <p:spPr>
          <a:xfrm>
            <a:off x="3045413" y="3383303"/>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2</a:t>
            </a:r>
          </a:p>
        </p:txBody>
      </p:sp>
      <p:sp>
        <p:nvSpPr>
          <p:cNvPr id="6" name="TextBox 5">
            <a:extLst>
              <a:ext uri="{FF2B5EF4-FFF2-40B4-BE49-F238E27FC236}">
                <a16:creationId xmlns:a16="http://schemas.microsoft.com/office/drawing/2014/main" id="{A0708FAD-956A-6BB4-1B44-49406E6DC969}"/>
              </a:ext>
            </a:extLst>
          </p:cNvPr>
          <p:cNvSpPr txBox="1"/>
          <p:nvPr/>
        </p:nvSpPr>
        <p:spPr>
          <a:xfrm>
            <a:off x="5189898" y="3274446"/>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3</a:t>
            </a:r>
          </a:p>
        </p:txBody>
      </p:sp>
      <p:sp>
        <p:nvSpPr>
          <p:cNvPr id="7" name="TextBox 6">
            <a:extLst>
              <a:ext uri="{FF2B5EF4-FFF2-40B4-BE49-F238E27FC236}">
                <a16:creationId xmlns:a16="http://schemas.microsoft.com/office/drawing/2014/main" id="{C6B83DFB-E5D1-1156-2E77-11FDAB2FCB1B}"/>
              </a:ext>
            </a:extLst>
          </p:cNvPr>
          <p:cNvSpPr txBox="1"/>
          <p:nvPr/>
        </p:nvSpPr>
        <p:spPr>
          <a:xfrm>
            <a:off x="4362584" y="4344195"/>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4</a:t>
            </a:r>
          </a:p>
        </p:txBody>
      </p:sp>
      <p:sp>
        <p:nvSpPr>
          <p:cNvPr id="9" name="TextBox 8">
            <a:extLst>
              <a:ext uri="{FF2B5EF4-FFF2-40B4-BE49-F238E27FC236}">
                <a16:creationId xmlns:a16="http://schemas.microsoft.com/office/drawing/2014/main" id="{3B108369-1B8E-BDC2-1005-0DA9DCA1E5F6}"/>
              </a:ext>
            </a:extLst>
          </p:cNvPr>
          <p:cNvSpPr txBox="1"/>
          <p:nvPr/>
        </p:nvSpPr>
        <p:spPr>
          <a:xfrm>
            <a:off x="8055427" y="1884402"/>
            <a:ext cx="21178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2015-today</a:t>
            </a:r>
          </a:p>
        </p:txBody>
      </p:sp>
      <p:sp>
        <p:nvSpPr>
          <p:cNvPr id="11" name="TextBox 10">
            <a:extLst>
              <a:ext uri="{FF2B5EF4-FFF2-40B4-BE49-F238E27FC236}">
                <a16:creationId xmlns:a16="http://schemas.microsoft.com/office/drawing/2014/main" id="{DC819329-0996-FEEA-925E-D46D2CDA38CE}"/>
              </a:ext>
            </a:extLst>
          </p:cNvPr>
          <p:cNvSpPr txBox="1"/>
          <p:nvPr/>
        </p:nvSpPr>
        <p:spPr>
          <a:xfrm>
            <a:off x="8055425" y="222408"/>
            <a:ext cx="345581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Aptos" panose="02110004020202020204"/>
                <a:ea typeface="+mn-ea"/>
                <a:cs typeface="+mn-cs"/>
              </a:rPr>
              <a:t>Historic layout E26</a:t>
            </a:r>
          </a:p>
        </p:txBody>
      </p:sp>
    </p:spTree>
    <p:extLst>
      <p:ext uri="{BB962C8B-B14F-4D97-AF65-F5344CB8AC3E}">
        <p14:creationId xmlns:p14="http://schemas.microsoft.com/office/powerpoint/2010/main" val="1596430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D31E64-4A77-7C10-D709-F94ED3AC31CE}"/>
              </a:ext>
            </a:extLst>
          </p:cNvPr>
          <p:cNvPicPr>
            <a:picLocks noChangeAspect="1"/>
          </p:cNvPicPr>
          <p:nvPr/>
        </p:nvPicPr>
        <p:blipFill>
          <a:blip r:embed="rId2"/>
          <a:srcRect l="5728" r="8073"/>
          <a:stretch/>
        </p:blipFill>
        <p:spPr>
          <a:xfrm>
            <a:off x="228599" y="238282"/>
            <a:ext cx="7554686" cy="6381435"/>
          </a:xfrm>
          <a:prstGeom prst="rect">
            <a:avLst/>
          </a:prstGeom>
        </p:spPr>
      </p:pic>
      <p:sp>
        <p:nvSpPr>
          <p:cNvPr id="6" name="TextBox 5">
            <a:extLst>
              <a:ext uri="{FF2B5EF4-FFF2-40B4-BE49-F238E27FC236}">
                <a16:creationId xmlns:a16="http://schemas.microsoft.com/office/drawing/2014/main" id="{E8A6F5ED-98C6-698A-70BB-A05038A5E93E}"/>
              </a:ext>
            </a:extLst>
          </p:cNvPr>
          <p:cNvSpPr txBox="1"/>
          <p:nvPr/>
        </p:nvSpPr>
        <p:spPr>
          <a:xfrm>
            <a:off x="2699657" y="14804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1</a:t>
            </a:r>
          </a:p>
        </p:txBody>
      </p:sp>
      <p:sp>
        <p:nvSpPr>
          <p:cNvPr id="7" name="TextBox 6">
            <a:extLst>
              <a:ext uri="{FF2B5EF4-FFF2-40B4-BE49-F238E27FC236}">
                <a16:creationId xmlns:a16="http://schemas.microsoft.com/office/drawing/2014/main" id="{AADC8301-1DF8-62FD-CC29-E98F6D050E39}"/>
              </a:ext>
            </a:extLst>
          </p:cNvPr>
          <p:cNvSpPr txBox="1"/>
          <p:nvPr/>
        </p:nvSpPr>
        <p:spPr>
          <a:xfrm>
            <a:off x="1861457" y="25472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2</a:t>
            </a:r>
          </a:p>
        </p:txBody>
      </p:sp>
      <p:sp>
        <p:nvSpPr>
          <p:cNvPr id="8" name="TextBox 7">
            <a:extLst>
              <a:ext uri="{FF2B5EF4-FFF2-40B4-BE49-F238E27FC236}">
                <a16:creationId xmlns:a16="http://schemas.microsoft.com/office/drawing/2014/main" id="{9D56DE53-7B2F-7317-A7C3-74FED2CFD4EA}"/>
              </a:ext>
            </a:extLst>
          </p:cNvPr>
          <p:cNvSpPr txBox="1"/>
          <p:nvPr/>
        </p:nvSpPr>
        <p:spPr>
          <a:xfrm>
            <a:off x="4005942" y="243840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3</a:t>
            </a:r>
          </a:p>
        </p:txBody>
      </p:sp>
      <p:sp>
        <p:nvSpPr>
          <p:cNvPr id="9" name="TextBox 8">
            <a:extLst>
              <a:ext uri="{FF2B5EF4-FFF2-40B4-BE49-F238E27FC236}">
                <a16:creationId xmlns:a16="http://schemas.microsoft.com/office/drawing/2014/main" id="{D5ED97D0-ACDF-9CB7-AD38-EED83701FDDE}"/>
              </a:ext>
            </a:extLst>
          </p:cNvPr>
          <p:cNvSpPr txBox="1"/>
          <p:nvPr/>
        </p:nvSpPr>
        <p:spPr>
          <a:xfrm>
            <a:off x="3178628" y="350814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4</a:t>
            </a:r>
          </a:p>
        </p:txBody>
      </p:sp>
      <p:sp>
        <p:nvSpPr>
          <p:cNvPr id="10" name="TextBox 9">
            <a:extLst>
              <a:ext uri="{FF2B5EF4-FFF2-40B4-BE49-F238E27FC236}">
                <a16:creationId xmlns:a16="http://schemas.microsoft.com/office/drawing/2014/main" id="{6A70C364-1C4F-A5FE-6C22-F62015EDDC82}"/>
              </a:ext>
            </a:extLst>
          </p:cNvPr>
          <p:cNvSpPr txBox="1"/>
          <p:nvPr/>
        </p:nvSpPr>
        <p:spPr>
          <a:xfrm>
            <a:off x="8055427" y="1330404"/>
            <a:ext cx="19575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2012-2014</a:t>
            </a:r>
          </a:p>
        </p:txBody>
      </p:sp>
      <p:sp>
        <p:nvSpPr>
          <p:cNvPr id="11" name="TextBox 10">
            <a:extLst>
              <a:ext uri="{FF2B5EF4-FFF2-40B4-BE49-F238E27FC236}">
                <a16:creationId xmlns:a16="http://schemas.microsoft.com/office/drawing/2014/main" id="{8DF0445E-04FD-4548-7865-7EFF4D0A3239}"/>
              </a:ext>
            </a:extLst>
          </p:cNvPr>
          <p:cNvSpPr txBox="1"/>
          <p:nvPr/>
        </p:nvSpPr>
        <p:spPr>
          <a:xfrm>
            <a:off x="4397828" y="297179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1</a:t>
            </a:r>
          </a:p>
        </p:txBody>
      </p:sp>
      <p:sp>
        <p:nvSpPr>
          <p:cNvPr id="12" name="TextBox 11">
            <a:extLst>
              <a:ext uri="{FF2B5EF4-FFF2-40B4-BE49-F238E27FC236}">
                <a16:creationId xmlns:a16="http://schemas.microsoft.com/office/drawing/2014/main" id="{AF649B22-7657-EEB8-1808-A199E2C7FAC4}"/>
              </a:ext>
            </a:extLst>
          </p:cNvPr>
          <p:cNvSpPr txBox="1"/>
          <p:nvPr/>
        </p:nvSpPr>
        <p:spPr>
          <a:xfrm>
            <a:off x="3570514" y="412568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2</a:t>
            </a:r>
          </a:p>
        </p:txBody>
      </p:sp>
      <p:sp>
        <p:nvSpPr>
          <p:cNvPr id="13" name="TextBox 12">
            <a:extLst>
              <a:ext uri="{FF2B5EF4-FFF2-40B4-BE49-F238E27FC236}">
                <a16:creationId xmlns:a16="http://schemas.microsoft.com/office/drawing/2014/main" id="{4D023D78-8226-DB4A-7E4C-AFC201B4AFD6}"/>
              </a:ext>
            </a:extLst>
          </p:cNvPr>
          <p:cNvSpPr txBox="1"/>
          <p:nvPr/>
        </p:nvSpPr>
        <p:spPr>
          <a:xfrm>
            <a:off x="5714999" y="401683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3</a:t>
            </a:r>
          </a:p>
        </p:txBody>
      </p:sp>
      <p:sp>
        <p:nvSpPr>
          <p:cNvPr id="14" name="TextBox 13">
            <a:extLst>
              <a:ext uri="{FF2B5EF4-FFF2-40B4-BE49-F238E27FC236}">
                <a16:creationId xmlns:a16="http://schemas.microsoft.com/office/drawing/2014/main" id="{58109C6B-2893-A5E6-F975-F15FBAB93159}"/>
              </a:ext>
            </a:extLst>
          </p:cNvPr>
          <p:cNvSpPr txBox="1"/>
          <p:nvPr/>
        </p:nvSpPr>
        <p:spPr>
          <a:xfrm>
            <a:off x="4887685" y="508657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4</a:t>
            </a:r>
          </a:p>
        </p:txBody>
      </p:sp>
      <p:sp>
        <p:nvSpPr>
          <p:cNvPr id="15" name="TextBox 14">
            <a:extLst>
              <a:ext uri="{FF2B5EF4-FFF2-40B4-BE49-F238E27FC236}">
                <a16:creationId xmlns:a16="http://schemas.microsoft.com/office/drawing/2014/main" id="{371B6F86-19D0-5215-2DF2-F2557BAD85E1}"/>
              </a:ext>
            </a:extLst>
          </p:cNvPr>
          <p:cNvSpPr txBox="1"/>
          <p:nvPr/>
        </p:nvSpPr>
        <p:spPr>
          <a:xfrm>
            <a:off x="8055427" y="1884402"/>
            <a:ext cx="21178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2015-today</a:t>
            </a:r>
          </a:p>
        </p:txBody>
      </p:sp>
      <p:sp>
        <p:nvSpPr>
          <p:cNvPr id="16" name="TextBox 15">
            <a:extLst>
              <a:ext uri="{FF2B5EF4-FFF2-40B4-BE49-F238E27FC236}">
                <a16:creationId xmlns:a16="http://schemas.microsoft.com/office/drawing/2014/main" id="{EA7A53D2-E850-C5EB-FCE7-00479776345A}"/>
              </a:ext>
            </a:extLst>
          </p:cNvPr>
          <p:cNvSpPr txBox="1"/>
          <p:nvPr/>
        </p:nvSpPr>
        <p:spPr>
          <a:xfrm>
            <a:off x="4963553" y="25472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1</a:t>
            </a:r>
          </a:p>
        </p:txBody>
      </p:sp>
      <p:sp>
        <p:nvSpPr>
          <p:cNvPr id="17" name="TextBox 16">
            <a:extLst>
              <a:ext uri="{FF2B5EF4-FFF2-40B4-BE49-F238E27FC236}">
                <a16:creationId xmlns:a16="http://schemas.microsoft.com/office/drawing/2014/main" id="{D93ACA3D-BE01-3943-538D-501FEA855669}"/>
              </a:ext>
            </a:extLst>
          </p:cNvPr>
          <p:cNvSpPr txBox="1"/>
          <p:nvPr/>
        </p:nvSpPr>
        <p:spPr>
          <a:xfrm>
            <a:off x="4617244" y="315263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2</a:t>
            </a:r>
          </a:p>
        </p:txBody>
      </p:sp>
      <p:sp>
        <p:nvSpPr>
          <p:cNvPr id="18" name="TextBox 17">
            <a:extLst>
              <a:ext uri="{FF2B5EF4-FFF2-40B4-BE49-F238E27FC236}">
                <a16:creationId xmlns:a16="http://schemas.microsoft.com/office/drawing/2014/main" id="{239C5369-F5B5-DFE7-FD8F-AD341C4F4868}"/>
              </a:ext>
            </a:extLst>
          </p:cNvPr>
          <p:cNvSpPr txBox="1"/>
          <p:nvPr/>
        </p:nvSpPr>
        <p:spPr>
          <a:xfrm>
            <a:off x="5676899" y="3644843"/>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3</a:t>
            </a:r>
          </a:p>
        </p:txBody>
      </p:sp>
      <p:sp>
        <p:nvSpPr>
          <p:cNvPr id="19" name="TextBox 18">
            <a:extLst>
              <a:ext uri="{FF2B5EF4-FFF2-40B4-BE49-F238E27FC236}">
                <a16:creationId xmlns:a16="http://schemas.microsoft.com/office/drawing/2014/main" id="{E5016A78-D821-DAA2-856C-4E3FC2C3A984}"/>
              </a:ext>
            </a:extLst>
          </p:cNvPr>
          <p:cNvSpPr txBox="1"/>
          <p:nvPr/>
        </p:nvSpPr>
        <p:spPr>
          <a:xfrm>
            <a:off x="5287049" y="4306488"/>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4</a:t>
            </a:r>
          </a:p>
        </p:txBody>
      </p:sp>
      <p:sp>
        <p:nvSpPr>
          <p:cNvPr id="20" name="TextBox 19">
            <a:extLst>
              <a:ext uri="{FF2B5EF4-FFF2-40B4-BE49-F238E27FC236}">
                <a16:creationId xmlns:a16="http://schemas.microsoft.com/office/drawing/2014/main" id="{72ECF46D-3FFD-015B-D951-C0D7AC34B4C1}"/>
              </a:ext>
            </a:extLst>
          </p:cNvPr>
          <p:cNvSpPr txBox="1"/>
          <p:nvPr/>
        </p:nvSpPr>
        <p:spPr>
          <a:xfrm>
            <a:off x="8055426" y="776406"/>
            <a:ext cx="19575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2000-2011</a:t>
            </a:r>
          </a:p>
        </p:txBody>
      </p:sp>
      <p:sp>
        <p:nvSpPr>
          <p:cNvPr id="21" name="TextBox 20">
            <a:extLst>
              <a:ext uri="{FF2B5EF4-FFF2-40B4-BE49-F238E27FC236}">
                <a16:creationId xmlns:a16="http://schemas.microsoft.com/office/drawing/2014/main" id="{68D99217-B79A-C45C-1C94-FBA53CB429C4}"/>
              </a:ext>
            </a:extLst>
          </p:cNvPr>
          <p:cNvSpPr txBox="1"/>
          <p:nvPr/>
        </p:nvSpPr>
        <p:spPr>
          <a:xfrm>
            <a:off x="8055425" y="222408"/>
            <a:ext cx="345581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Aptos" panose="02110004020202020204"/>
                <a:ea typeface="+mn-ea"/>
                <a:cs typeface="+mn-cs"/>
              </a:rPr>
              <a:t>Historic layout E26</a:t>
            </a:r>
          </a:p>
        </p:txBody>
      </p:sp>
    </p:spTree>
    <p:extLst>
      <p:ext uri="{BB962C8B-B14F-4D97-AF65-F5344CB8AC3E}">
        <p14:creationId xmlns:p14="http://schemas.microsoft.com/office/powerpoint/2010/main" val="64076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EB91-A0C9-13FD-9A76-2628BFF793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A039C5-8453-928D-A476-4429D6054782}"/>
              </a:ext>
            </a:extLst>
          </p:cNvPr>
          <p:cNvPicPr>
            <a:picLocks noChangeAspect="1"/>
          </p:cNvPicPr>
          <p:nvPr/>
        </p:nvPicPr>
        <p:blipFill>
          <a:blip r:embed="rId2"/>
          <a:srcRect b="3487"/>
          <a:stretch/>
        </p:blipFill>
        <p:spPr>
          <a:xfrm>
            <a:off x="484325" y="-1"/>
            <a:ext cx="11054532" cy="6882593"/>
          </a:xfrm>
          <a:prstGeom prst="rect">
            <a:avLst/>
          </a:prstGeom>
        </p:spPr>
      </p:pic>
    </p:spTree>
    <p:extLst>
      <p:ext uri="{BB962C8B-B14F-4D97-AF65-F5344CB8AC3E}">
        <p14:creationId xmlns:p14="http://schemas.microsoft.com/office/powerpoint/2010/main" val="450619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69D22-F3F7-8A30-CD04-EA06BC881809}"/>
              </a:ext>
            </a:extLst>
          </p:cNvPr>
          <p:cNvPicPr>
            <a:picLocks noChangeAspect="1"/>
          </p:cNvPicPr>
          <p:nvPr/>
        </p:nvPicPr>
        <p:blipFill>
          <a:blip r:embed="rId2"/>
          <a:stretch>
            <a:fillRect/>
          </a:stretch>
        </p:blipFill>
        <p:spPr>
          <a:xfrm>
            <a:off x="7974681" y="238282"/>
            <a:ext cx="3988720" cy="6280993"/>
          </a:xfrm>
          <a:prstGeom prst="rect">
            <a:avLst/>
          </a:prstGeom>
        </p:spPr>
      </p:pic>
      <p:pic>
        <p:nvPicPr>
          <p:cNvPr id="6" name="Picture 5">
            <a:extLst>
              <a:ext uri="{FF2B5EF4-FFF2-40B4-BE49-F238E27FC236}">
                <a16:creationId xmlns:a16="http://schemas.microsoft.com/office/drawing/2014/main" id="{BA21ADBE-B859-5EEC-4727-0DF1E48CB357}"/>
              </a:ext>
            </a:extLst>
          </p:cNvPr>
          <p:cNvPicPr>
            <a:picLocks noChangeAspect="1"/>
          </p:cNvPicPr>
          <p:nvPr/>
        </p:nvPicPr>
        <p:blipFill>
          <a:blip r:embed="rId3"/>
          <a:srcRect l="5728" r="8073"/>
          <a:stretch/>
        </p:blipFill>
        <p:spPr>
          <a:xfrm>
            <a:off x="228599" y="238282"/>
            <a:ext cx="7554686" cy="6381435"/>
          </a:xfrm>
          <a:prstGeom prst="rect">
            <a:avLst/>
          </a:prstGeom>
        </p:spPr>
      </p:pic>
      <p:sp>
        <p:nvSpPr>
          <p:cNvPr id="7" name="TextBox 6">
            <a:extLst>
              <a:ext uri="{FF2B5EF4-FFF2-40B4-BE49-F238E27FC236}">
                <a16:creationId xmlns:a16="http://schemas.microsoft.com/office/drawing/2014/main" id="{BEEEACAA-DA5E-ED08-A2EE-C2B8D2EFA0AF}"/>
              </a:ext>
            </a:extLst>
          </p:cNvPr>
          <p:cNvSpPr txBox="1"/>
          <p:nvPr/>
        </p:nvSpPr>
        <p:spPr>
          <a:xfrm>
            <a:off x="2699657" y="14804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1</a:t>
            </a:r>
          </a:p>
        </p:txBody>
      </p:sp>
      <p:sp>
        <p:nvSpPr>
          <p:cNvPr id="8" name="TextBox 7">
            <a:extLst>
              <a:ext uri="{FF2B5EF4-FFF2-40B4-BE49-F238E27FC236}">
                <a16:creationId xmlns:a16="http://schemas.microsoft.com/office/drawing/2014/main" id="{1F84F0E8-CDB9-4CF1-94C9-119A1FB6E15F}"/>
              </a:ext>
            </a:extLst>
          </p:cNvPr>
          <p:cNvSpPr txBox="1"/>
          <p:nvPr/>
        </p:nvSpPr>
        <p:spPr>
          <a:xfrm>
            <a:off x="1861457" y="25472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2</a:t>
            </a:r>
          </a:p>
        </p:txBody>
      </p:sp>
      <p:sp>
        <p:nvSpPr>
          <p:cNvPr id="9" name="TextBox 8">
            <a:extLst>
              <a:ext uri="{FF2B5EF4-FFF2-40B4-BE49-F238E27FC236}">
                <a16:creationId xmlns:a16="http://schemas.microsoft.com/office/drawing/2014/main" id="{34E1A97D-05AC-8D9B-273A-C9C6C3CE576B}"/>
              </a:ext>
            </a:extLst>
          </p:cNvPr>
          <p:cNvSpPr txBox="1"/>
          <p:nvPr/>
        </p:nvSpPr>
        <p:spPr>
          <a:xfrm>
            <a:off x="4005942" y="243840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3</a:t>
            </a:r>
          </a:p>
        </p:txBody>
      </p:sp>
      <p:sp>
        <p:nvSpPr>
          <p:cNvPr id="10" name="TextBox 9">
            <a:extLst>
              <a:ext uri="{FF2B5EF4-FFF2-40B4-BE49-F238E27FC236}">
                <a16:creationId xmlns:a16="http://schemas.microsoft.com/office/drawing/2014/main" id="{99BC21DA-078D-0B09-0620-E0976307C13F}"/>
              </a:ext>
            </a:extLst>
          </p:cNvPr>
          <p:cNvSpPr txBox="1"/>
          <p:nvPr/>
        </p:nvSpPr>
        <p:spPr>
          <a:xfrm>
            <a:off x="3178628" y="350814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rPr>
              <a:t>4</a:t>
            </a:r>
          </a:p>
        </p:txBody>
      </p:sp>
      <p:sp>
        <p:nvSpPr>
          <p:cNvPr id="11" name="TextBox 10">
            <a:extLst>
              <a:ext uri="{FF2B5EF4-FFF2-40B4-BE49-F238E27FC236}">
                <a16:creationId xmlns:a16="http://schemas.microsoft.com/office/drawing/2014/main" id="{ABC90723-43AC-6A1F-DEFB-950A1B5F79BC}"/>
              </a:ext>
            </a:extLst>
          </p:cNvPr>
          <p:cNvSpPr txBox="1"/>
          <p:nvPr/>
        </p:nvSpPr>
        <p:spPr>
          <a:xfrm>
            <a:off x="4397828" y="297179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1</a:t>
            </a:r>
          </a:p>
        </p:txBody>
      </p:sp>
      <p:sp>
        <p:nvSpPr>
          <p:cNvPr id="12" name="TextBox 11">
            <a:extLst>
              <a:ext uri="{FF2B5EF4-FFF2-40B4-BE49-F238E27FC236}">
                <a16:creationId xmlns:a16="http://schemas.microsoft.com/office/drawing/2014/main" id="{8D0363C4-58D9-A124-816B-6D28ADB98D52}"/>
              </a:ext>
            </a:extLst>
          </p:cNvPr>
          <p:cNvSpPr txBox="1"/>
          <p:nvPr/>
        </p:nvSpPr>
        <p:spPr>
          <a:xfrm>
            <a:off x="3570514" y="412568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2</a:t>
            </a:r>
          </a:p>
        </p:txBody>
      </p:sp>
      <p:sp>
        <p:nvSpPr>
          <p:cNvPr id="13" name="TextBox 12">
            <a:extLst>
              <a:ext uri="{FF2B5EF4-FFF2-40B4-BE49-F238E27FC236}">
                <a16:creationId xmlns:a16="http://schemas.microsoft.com/office/drawing/2014/main" id="{13F1862C-AAB9-23E0-B56B-C248D6339EC0}"/>
              </a:ext>
            </a:extLst>
          </p:cNvPr>
          <p:cNvSpPr txBox="1"/>
          <p:nvPr/>
        </p:nvSpPr>
        <p:spPr>
          <a:xfrm>
            <a:off x="5714999" y="4016830"/>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3</a:t>
            </a:r>
          </a:p>
        </p:txBody>
      </p:sp>
      <p:sp>
        <p:nvSpPr>
          <p:cNvPr id="14" name="TextBox 13">
            <a:extLst>
              <a:ext uri="{FF2B5EF4-FFF2-40B4-BE49-F238E27FC236}">
                <a16:creationId xmlns:a16="http://schemas.microsoft.com/office/drawing/2014/main" id="{7257C108-34CA-2678-A90A-1B9C3B08E24B}"/>
              </a:ext>
            </a:extLst>
          </p:cNvPr>
          <p:cNvSpPr txBox="1"/>
          <p:nvPr/>
        </p:nvSpPr>
        <p:spPr>
          <a:xfrm>
            <a:off x="4887685" y="5086579"/>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Aptos" panose="02110004020202020204"/>
                <a:ea typeface="+mn-ea"/>
                <a:cs typeface="+mn-cs"/>
              </a:rPr>
              <a:t>4</a:t>
            </a:r>
          </a:p>
        </p:txBody>
      </p:sp>
      <p:sp>
        <p:nvSpPr>
          <p:cNvPr id="15" name="TextBox 14">
            <a:extLst>
              <a:ext uri="{FF2B5EF4-FFF2-40B4-BE49-F238E27FC236}">
                <a16:creationId xmlns:a16="http://schemas.microsoft.com/office/drawing/2014/main" id="{FC85ACBC-0F88-4562-5586-7633B8B2F1E9}"/>
              </a:ext>
            </a:extLst>
          </p:cNvPr>
          <p:cNvSpPr txBox="1"/>
          <p:nvPr/>
        </p:nvSpPr>
        <p:spPr>
          <a:xfrm>
            <a:off x="4963553" y="254725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1</a:t>
            </a:r>
          </a:p>
        </p:txBody>
      </p:sp>
      <p:sp>
        <p:nvSpPr>
          <p:cNvPr id="16" name="TextBox 15">
            <a:extLst>
              <a:ext uri="{FF2B5EF4-FFF2-40B4-BE49-F238E27FC236}">
                <a16:creationId xmlns:a16="http://schemas.microsoft.com/office/drawing/2014/main" id="{01DEAD72-0B36-6DEF-2AEB-F9B5723C877A}"/>
              </a:ext>
            </a:extLst>
          </p:cNvPr>
          <p:cNvSpPr txBox="1"/>
          <p:nvPr/>
        </p:nvSpPr>
        <p:spPr>
          <a:xfrm>
            <a:off x="4617244" y="3152637"/>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2</a:t>
            </a:r>
          </a:p>
        </p:txBody>
      </p:sp>
      <p:sp>
        <p:nvSpPr>
          <p:cNvPr id="17" name="TextBox 16">
            <a:extLst>
              <a:ext uri="{FF2B5EF4-FFF2-40B4-BE49-F238E27FC236}">
                <a16:creationId xmlns:a16="http://schemas.microsoft.com/office/drawing/2014/main" id="{8BEAA357-CE2B-0687-8AB6-10E9E5CB112A}"/>
              </a:ext>
            </a:extLst>
          </p:cNvPr>
          <p:cNvSpPr txBox="1"/>
          <p:nvPr/>
        </p:nvSpPr>
        <p:spPr>
          <a:xfrm>
            <a:off x="5676899" y="3644843"/>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3</a:t>
            </a:r>
          </a:p>
        </p:txBody>
      </p:sp>
      <p:sp>
        <p:nvSpPr>
          <p:cNvPr id="18" name="TextBox 17">
            <a:extLst>
              <a:ext uri="{FF2B5EF4-FFF2-40B4-BE49-F238E27FC236}">
                <a16:creationId xmlns:a16="http://schemas.microsoft.com/office/drawing/2014/main" id="{CB20FE46-AD0E-2DBB-C09F-E818FD89634A}"/>
              </a:ext>
            </a:extLst>
          </p:cNvPr>
          <p:cNvSpPr txBox="1"/>
          <p:nvPr/>
        </p:nvSpPr>
        <p:spPr>
          <a:xfrm>
            <a:off x="5287049" y="4306488"/>
            <a:ext cx="3898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56082">
                    <a:lumMod val="60000"/>
                    <a:lumOff val="40000"/>
                  </a:srgbClr>
                </a:solidFill>
                <a:effectLst/>
                <a:uLnTx/>
                <a:uFillTx/>
                <a:latin typeface="Aptos" panose="02110004020202020204"/>
                <a:ea typeface="+mn-ea"/>
                <a:cs typeface="+mn-cs"/>
              </a:rPr>
              <a:t>4</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A2D196B-DA69-F988-CC88-915F6F24FD5D}"/>
                  </a:ext>
                </a:extLst>
              </p14:cNvPr>
              <p14:cNvContentPartPr/>
              <p14:nvPr/>
            </p14:nvContentPartPr>
            <p14:xfrm>
              <a:off x="12221170" y="4261899"/>
              <a:ext cx="360" cy="360"/>
            </p14:xfrm>
          </p:contentPart>
        </mc:Choice>
        <mc:Fallback xmlns="">
          <p:pic>
            <p:nvPicPr>
              <p:cNvPr id="2" name="Ink 1">
                <a:extLst>
                  <a:ext uri="{FF2B5EF4-FFF2-40B4-BE49-F238E27FC236}">
                    <a16:creationId xmlns:a16="http://schemas.microsoft.com/office/drawing/2014/main" id="{BA2D196B-DA69-F988-CC88-915F6F24FD5D}"/>
                  </a:ext>
                </a:extLst>
              </p:cNvPr>
              <p:cNvPicPr/>
              <p:nvPr/>
            </p:nvPicPr>
            <p:blipFill>
              <a:blip r:embed="rId5"/>
              <a:stretch>
                <a:fillRect/>
              </a:stretch>
            </p:blipFill>
            <p:spPr>
              <a:xfrm>
                <a:off x="12215050" y="4255779"/>
                <a:ext cx="12600" cy="12600"/>
              </a:xfrm>
              <a:prstGeom prst="rect">
                <a:avLst/>
              </a:prstGeom>
            </p:spPr>
          </p:pic>
        </mc:Fallback>
      </mc:AlternateContent>
    </p:spTree>
    <p:extLst>
      <p:ext uri="{BB962C8B-B14F-4D97-AF65-F5344CB8AC3E}">
        <p14:creationId xmlns:p14="http://schemas.microsoft.com/office/powerpoint/2010/main" val="3710124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DEBEF-0495-26F7-5639-2515EED7DA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47107C-CE70-1E17-5860-023194200E3C}"/>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11/21/2024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777756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22F679D-4E97-EF7B-24AF-64E24B97D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12" y="200404"/>
            <a:ext cx="4767758" cy="5090053"/>
          </a:xfrm>
          <a:prstGeom prst="rect">
            <a:avLst/>
          </a:prstGeom>
        </p:spPr>
      </p:pic>
      <p:sp>
        <p:nvSpPr>
          <p:cNvPr id="6" name="Rectangle 5">
            <a:extLst>
              <a:ext uri="{FF2B5EF4-FFF2-40B4-BE49-F238E27FC236}">
                <a16:creationId xmlns:a16="http://schemas.microsoft.com/office/drawing/2014/main" id="{A606F775-1A11-6B3C-1201-56193E719604}"/>
              </a:ext>
            </a:extLst>
          </p:cNvPr>
          <p:cNvSpPr/>
          <p:nvPr/>
        </p:nvSpPr>
        <p:spPr>
          <a:xfrm rot="5400000">
            <a:off x="2272485" y="-1081747"/>
            <a:ext cx="246176" cy="479114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236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81124-FC9F-8A98-F113-69C074DE252F}"/>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46D5B7F-5113-5F8D-A311-364DDAF96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12" y="200404"/>
            <a:ext cx="4767758" cy="5090053"/>
          </a:xfrm>
          <a:prstGeom prst="rect">
            <a:avLst/>
          </a:prstGeom>
        </p:spPr>
      </p:pic>
      <p:sp>
        <p:nvSpPr>
          <p:cNvPr id="6" name="Rectangle 5">
            <a:extLst>
              <a:ext uri="{FF2B5EF4-FFF2-40B4-BE49-F238E27FC236}">
                <a16:creationId xmlns:a16="http://schemas.microsoft.com/office/drawing/2014/main" id="{1BCCE9A7-68E6-0599-B508-A5A1C4012ACD}"/>
              </a:ext>
            </a:extLst>
          </p:cNvPr>
          <p:cNvSpPr/>
          <p:nvPr/>
        </p:nvSpPr>
        <p:spPr>
          <a:xfrm rot="5400000">
            <a:off x="2272485" y="-1081747"/>
            <a:ext cx="246176" cy="479114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a:extLst>
              <a:ext uri="{FF2B5EF4-FFF2-40B4-BE49-F238E27FC236}">
                <a16:creationId xmlns:a16="http://schemas.microsoft.com/office/drawing/2014/main" id="{C512736B-8673-FF27-1CD7-00743C94298C}"/>
              </a:ext>
            </a:extLst>
          </p:cNvPr>
          <p:cNvPicPr>
            <a:picLocks noChangeAspect="1"/>
          </p:cNvPicPr>
          <p:nvPr/>
        </p:nvPicPr>
        <p:blipFill>
          <a:blip r:embed="rId3"/>
          <a:srcRect r="12992" b="50952"/>
          <a:stretch/>
        </p:blipFill>
        <p:spPr>
          <a:xfrm>
            <a:off x="5142165" y="250370"/>
            <a:ext cx="6723263" cy="2373087"/>
          </a:xfrm>
          <a:prstGeom prst="rect">
            <a:avLst/>
          </a:prstGeom>
        </p:spPr>
      </p:pic>
    </p:spTree>
    <p:extLst>
      <p:ext uri="{BB962C8B-B14F-4D97-AF65-F5344CB8AC3E}">
        <p14:creationId xmlns:p14="http://schemas.microsoft.com/office/powerpoint/2010/main" val="4030078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2B3D5-7035-B2AD-3550-163C009F9C1E}"/>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881AC64-DE73-B309-66BF-A3983289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12" y="200404"/>
            <a:ext cx="4767758" cy="5090053"/>
          </a:xfrm>
          <a:prstGeom prst="rect">
            <a:avLst/>
          </a:prstGeom>
        </p:spPr>
      </p:pic>
      <p:sp>
        <p:nvSpPr>
          <p:cNvPr id="6" name="Rectangle 5">
            <a:extLst>
              <a:ext uri="{FF2B5EF4-FFF2-40B4-BE49-F238E27FC236}">
                <a16:creationId xmlns:a16="http://schemas.microsoft.com/office/drawing/2014/main" id="{6464DADB-5F9B-E88B-E147-74E822468CFC}"/>
              </a:ext>
            </a:extLst>
          </p:cNvPr>
          <p:cNvSpPr/>
          <p:nvPr/>
        </p:nvSpPr>
        <p:spPr>
          <a:xfrm rot="5400000">
            <a:off x="2272485" y="-1081747"/>
            <a:ext cx="246176" cy="479114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a:extLst>
              <a:ext uri="{FF2B5EF4-FFF2-40B4-BE49-F238E27FC236}">
                <a16:creationId xmlns:a16="http://schemas.microsoft.com/office/drawing/2014/main" id="{7012EDFB-6027-7AD0-730A-A93BCDB0E0A3}"/>
              </a:ext>
            </a:extLst>
          </p:cNvPr>
          <p:cNvPicPr>
            <a:picLocks noChangeAspect="1"/>
          </p:cNvPicPr>
          <p:nvPr/>
        </p:nvPicPr>
        <p:blipFill>
          <a:blip r:embed="rId3"/>
          <a:srcRect r="12992" b="50952"/>
          <a:stretch/>
        </p:blipFill>
        <p:spPr>
          <a:xfrm>
            <a:off x="5142165" y="250370"/>
            <a:ext cx="6723263" cy="2373087"/>
          </a:xfrm>
          <a:prstGeom prst="rect">
            <a:avLst/>
          </a:prstGeom>
        </p:spPr>
      </p:pic>
      <p:pic>
        <p:nvPicPr>
          <p:cNvPr id="10" name="Picture 9">
            <a:extLst>
              <a:ext uri="{FF2B5EF4-FFF2-40B4-BE49-F238E27FC236}">
                <a16:creationId xmlns:a16="http://schemas.microsoft.com/office/drawing/2014/main" id="{F2BBDB01-A561-EC87-9A6D-1EE12D74995C}"/>
              </a:ext>
            </a:extLst>
          </p:cNvPr>
          <p:cNvPicPr>
            <a:picLocks noChangeAspect="1"/>
          </p:cNvPicPr>
          <p:nvPr/>
        </p:nvPicPr>
        <p:blipFill>
          <a:blip r:embed="rId4"/>
          <a:srcRect b="82637"/>
          <a:stretch/>
        </p:blipFill>
        <p:spPr>
          <a:xfrm>
            <a:off x="4886070" y="2833630"/>
            <a:ext cx="7147764" cy="1400913"/>
          </a:xfrm>
          <a:prstGeom prst="rect">
            <a:avLst/>
          </a:prstGeom>
        </p:spPr>
      </p:pic>
      <p:pic>
        <p:nvPicPr>
          <p:cNvPr id="11" name="Picture 10">
            <a:extLst>
              <a:ext uri="{FF2B5EF4-FFF2-40B4-BE49-F238E27FC236}">
                <a16:creationId xmlns:a16="http://schemas.microsoft.com/office/drawing/2014/main" id="{1F0B7D52-8452-D404-5348-4E172FA8955C}"/>
              </a:ext>
            </a:extLst>
          </p:cNvPr>
          <p:cNvPicPr>
            <a:picLocks noChangeAspect="1"/>
          </p:cNvPicPr>
          <p:nvPr/>
        </p:nvPicPr>
        <p:blipFill>
          <a:blip r:embed="rId4"/>
          <a:srcRect t="46984" b="35189"/>
          <a:stretch/>
        </p:blipFill>
        <p:spPr>
          <a:xfrm>
            <a:off x="4886070" y="4595867"/>
            <a:ext cx="7187618" cy="1446355"/>
          </a:xfrm>
          <a:prstGeom prst="rect">
            <a:avLst/>
          </a:prstGeom>
        </p:spPr>
      </p:pic>
    </p:spTree>
    <p:extLst>
      <p:ext uri="{BB962C8B-B14F-4D97-AF65-F5344CB8AC3E}">
        <p14:creationId xmlns:p14="http://schemas.microsoft.com/office/powerpoint/2010/main" val="87673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9289-1513-3FB3-A7DB-27B54C867E7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6361409-A6BF-0E04-0655-E266AFB9F32D}"/>
              </a:ext>
            </a:extLst>
          </p:cNvPr>
          <p:cNvPicPr>
            <a:picLocks noChangeAspect="1"/>
          </p:cNvPicPr>
          <p:nvPr/>
        </p:nvPicPr>
        <p:blipFill>
          <a:blip r:embed="rId2"/>
          <a:stretch>
            <a:fillRect/>
          </a:stretch>
        </p:blipFill>
        <p:spPr>
          <a:xfrm>
            <a:off x="4791146" y="425845"/>
            <a:ext cx="8632371" cy="5405041"/>
          </a:xfrm>
          <a:prstGeom prst="rect">
            <a:avLst/>
          </a:prstGeom>
        </p:spPr>
      </p:pic>
      <p:sp>
        <p:nvSpPr>
          <p:cNvPr id="3" name="Rectangle 2">
            <a:extLst>
              <a:ext uri="{FF2B5EF4-FFF2-40B4-BE49-F238E27FC236}">
                <a16:creationId xmlns:a16="http://schemas.microsoft.com/office/drawing/2014/main" id="{CD4FC7DF-2D25-E0CA-DC27-05203FA48B82}"/>
              </a:ext>
            </a:extLst>
          </p:cNvPr>
          <p:cNvSpPr/>
          <p:nvPr/>
        </p:nvSpPr>
        <p:spPr>
          <a:xfrm>
            <a:off x="5421432" y="823515"/>
            <a:ext cx="6303915" cy="2122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CC5DCC9-D35F-CAF0-1527-BB5465670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64" y="262559"/>
            <a:ext cx="4411208" cy="3874012"/>
          </a:xfrm>
          <a:prstGeom prst="rect">
            <a:avLst/>
          </a:prstGeom>
        </p:spPr>
      </p:pic>
      <p:sp>
        <p:nvSpPr>
          <p:cNvPr id="6" name="Rectangle 5">
            <a:extLst>
              <a:ext uri="{FF2B5EF4-FFF2-40B4-BE49-F238E27FC236}">
                <a16:creationId xmlns:a16="http://schemas.microsoft.com/office/drawing/2014/main" id="{67548DE5-6BA2-3741-29EE-34ABCCC1E3BC}"/>
              </a:ext>
            </a:extLst>
          </p:cNvPr>
          <p:cNvSpPr/>
          <p:nvPr/>
        </p:nvSpPr>
        <p:spPr>
          <a:xfrm rot="5400000">
            <a:off x="2272485" y="-1081747"/>
            <a:ext cx="246176" cy="479114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4349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B1EC1-F175-0D6B-CDE1-9E30BDF86282}"/>
            </a:ext>
          </a:extLst>
        </p:cNvPr>
        <p:cNvGrpSpPr/>
        <p:nvPr/>
      </p:nvGrpSpPr>
      <p:grpSpPr>
        <a:xfrm>
          <a:off x="0" y="0"/>
          <a:ext cx="0" cy="0"/>
          <a:chOff x="0" y="0"/>
          <a:chExt cx="0" cy="0"/>
        </a:xfrm>
      </p:grpSpPr>
    </p:spTree>
    <p:extLst>
      <p:ext uri="{BB962C8B-B14F-4D97-AF65-F5344CB8AC3E}">
        <p14:creationId xmlns:p14="http://schemas.microsoft.com/office/powerpoint/2010/main" val="197724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5CF26-85A5-3262-DF87-46972D3A1DD7}"/>
            </a:ext>
          </a:extLst>
        </p:cNvPr>
        <p:cNvGrpSpPr/>
        <p:nvPr/>
      </p:nvGrpSpPr>
      <p:grpSpPr>
        <a:xfrm>
          <a:off x="0" y="0"/>
          <a:ext cx="0" cy="0"/>
          <a:chOff x="0" y="0"/>
          <a:chExt cx="0" cy="0"/>
        </a:xfrm>
      </p:grpSpPr>
    </p:spTree>
    <p:extLst>
      <p:ext uri="{BB962C8B-B14F-4D97-AF65-F5344CB8AC3E}">
        <p14:creationId xmlns:p14="http://schemas.microsoft.com/office/powerpoint/2010/main" val="616696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24545-21F0-8FA5-3D2A-1FF19ADE6F0F}"/>
            </a:ext>
          </a:extLst>
        </p:cNvPr>
        <p:cNvGrpSpPr/>
        <p:nvPr/>
      </p:nvGrpSpPr>
      <p:grpSpPr>
        <a:xfrm>
          <a:off x="0" y="0"/>
          <a:ext cx="0" cy="0"/>
          <a:chOff x="0" y="0"/>
          <a:chExt cx="0" cy="0"/>
        </a:xfrm>
      </p:grpSpPr>
    </p:spTree>
    <p:extLst>
      <p:ext uri="{BB962C8B-B14F-4D97-AF65-F5344CB8AC3E}">
        <p14:creationId xmlns:p14="http://schemas.microsoft.com/office/powerpoint/2010/main" val="1260779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FA0C1-E0E0-B1E3-1BE3-662C8BC6A6F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AED1BE6-1481-6004-E745-90852CADDB18}"/>
              </a:ext>
            </a:extLst>
          </p:cNvPr>
          <p:cNvSpPr txBox="1"/>
          <p:nvPr/>
        </p:nvSpPr>
        <p:spPr>
          <a:xfrm>
            <a:off x="0" y="1836785"/>
            <a:ext cx="1219200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Preliminary results Conv vs Div rotation E26 (2018-2022) Plot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11/15/2024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Agustin Olivo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aolivo@uoguelph.ca</a:t>
            </a:r>
          </a:p>
        </p:txBody>
      </p:sp>
    </p:spTree>
    <p:extLst>
      <p:ext uri="{BB962C8B-B14F-4D97-AF65-F5344CB8AC3E}">
        <p14:creationId xmlns:p14="http://schemas.microsoft.com/office/powerpoint/2010/main" val="2931452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19DDA-C525-0E33-D2F5-A9AEF84F171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AD9C1A-5C25-4B62-E92D-64A503774571}"/>
              </a:ext>
            </a:extLst>
          </p:cNvPr>
          <p:cNvPicPr>
            <a:picLocks noChangeAspect="1"/>
          </p:cNvPicPr>
          <p:nvPr/>
        </p:nvPicPr>
        <p:blipFill>
          <a:blip r:embed="rId2"/>
          <a:srcRect b="3453"/>
          <a:stretch/>
        </p:blipFill>
        <p:spPr>
          <a:xfrm>
            <a:off x="511628" y="0"/>
            <a:ext cx="11106108" cy="6727371"/>
          </a:xfrm>
          <a:prstGeom prst="rect">
            <a:avLst/>
          </a:prstGeom>
        </p:spPr>
      </p:pic>
    </p:spTree>
    <p:extLst>
      <p:ext uri="{BB962C8B-B14F-4D97-AF65-F5344CB8AC3E}">
        <p14:creationId xmlns:p14="http://schemas.microsoft.com/office/powerpoint/2010/main" val="2693954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8088F5-29E7-BDC7-5FA4-48CDB3AC4F72}"/>
              </a:ext>
            </a:extLst>
          </p:cNvPr>
          <p:cNvPicPr>
            <a:picLocks noChangeAspect="1"/>
          </p:cNvPicPr>
          <p:nvPr/>
        </p:nvPicPr>
        <p:blipFill>
          <a:blip r:embed="rId2"/>
          <a:stretch>
            <a:fillRect/>
          </a:stretch>
        </p:blipFill>
        <p:spPr>
          <a:xfrm>
            <a:off x="1925052" y="485926"/>
            <a:ext cx="10266947" cy="6372073"/>
          </a:xfrm>
          <a:prstGeom prst="rect">
            <a:avLst/>
          </a:prstGeom>
        </p:spPr>
      </p:pic>
      <p:cxnSp>
        <p:nvCxnSpPr>
          <p:cNvPr id="6" name="Straight Arrow Connector 5">
            <a:extLst>
              <a:ext uri="{FF2B5EF4-FFF2-40B4-BE49-F238E27FC236}">
                <a16:creationId xmlns:a16="http://schemas.microsoft.com/office/drawing/2014/main" id="{AAD33783-E1A3-EC34-A4B6-3B1E2010F662}"/>
              </a:ext>
            </a:extLst>
          </p:cNvPr>
          <p:cNvCxnSpPr>
            <a:cxnSpLocks/>
          </p:cNvCxnSpPr>
          <p:nvPr/>
        </p:nvCxnSpPr>
        <p:spPr>
          <a:xfrm flipH="1">
            <a:off x="5589977" y="4090737"/>
            <a:ext cx="274971" cy="86349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A124EDB-5633-1A3C-6127-400081B4F764}"/>
              </a:ext>
            </a:extLst>
          </p:cNvPr>
          <p:cNvSpPr txBox="1"/>
          <p:nvPr/>
        </p:nvSpPr>
        <p:spPr>
          <a:xfrm>
            <a:off x="0" y="0"/>
            <a:ext cx="3982453" cy="523220"/>
          </a:xfrm>
          <a:prstGeom prst="rect">
            <a:avLst/>
          </a:prstGeom>
          <a:noFill/>
        </p:spPr>
        <p:txBody>
          <a:bodyPr wrap="square" rtlCol="0">
            <a:spAutoFit/>
          </a:bodyPr>
          <a:lstStyle/>
          <a:p>
            <a:pPr algn="ctr"/>
            <a:r>
              <a:rPr lang="en-US" sz="2800" b="1" dirty="0">
                <a:solidFill>
                  <a:srgbClr val="C00000"/>
                </a:solidFill>
              </a:rPr>
              <a:t>Conventional rotation</a:t>
            </a:r>
            <a:endParaRPr lang="en-US" sz="2800" dirty="0">
              <a:solidFill>
                <a:srgbClr val="C00000"/>
              </a:solidFill>
            </a:endParaRPr>
          </a:p>
        </p:txBody>
      </p:sp>
    </p:spTree>
    <p:extLst>
      <p:ext uri="{BB962C8B-B14F-4D97-AF65-F5344CB8AC3E}">
        <p14:creationId xmlns:p14="http://schemas.microsoft.com/office/powerpoint/2010/main" val="2228096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5D163-AFD5-5925-88CA-17071C3E12DB}"/>
              </a:ext>
            </a:extLst>
          </p:cNvPr>
          <p:cNvPicPr>
            <a:picLocks noChangeAspect="1"/>
          </p:cNvPicPr>
          <p:nvPr/>
        </p:nvPicPr>
        <p:blipFill>
          <a:blip r:embed="rId2"/>
          <a:srcRect b="36434"/>
          <a:stretch/>
        </p:blipFill>
        <p:spPr>
          <a:xfrm>
            <a:off x="1204728" y="0"/>
            <a:ext cx="9502258" cy="6858355"/>
          </a:xfrm>
          <a:prstGeom prst="rect">
            <a:avLst/>
          </a:prstGeom>
        </p:spPr>
      </p:pic>
      <p:sp>
        <p:nvSpPr>
          <p:cNvPr id="5" name="TextBox 4">
            <a:extLst>
              <a:ext uri="{FF2B5EF4-FFF2-40B4-BE49-F238E27FC236}">
                <a16:creationId xmlns:a16="http://schemas.microsoft.com/office/drawing/2014/main" id="{16369DB2-52A2-D3E3-790D-10F57F0406E5}"/>
              </a:ext>
            </a:extLst>
          </p:cNvPr>
          <p:cNvSpPr txBox="1"/>
          <p:nvPr/>
        </p:nvSpPr>
        <p:spPr>
          <a:xfrm>
            <a:off x="0" y="0"/>
            <a:ext cx="1288067" cy="523220"/>
          </a:xfrm>
          <a:prstGeom prst="rect">
            <a:avLst/>
          </a:prstGeom>
          <a:noFill/>
        </p:spPr>
        <p:txBody>
          <a:bodyPr wrap="square" rtlCol="0">
            <a:spAutoFit/>
          </a:bodyPr>
          <a:lstStyle/>
          <a:p>
            <a:pPr algn="ctr"/>
            <a:r>
              <a:rPr lang="en-US" sz="2800" b="1" dirty="0">
                <a:solidFill>
                  <a:srgbClr val="C00000"/>
                </a:solidFill>
              </a:rPr>
              <a:t>GPP</a:t>
            </a:r>
            <a:endParaRPr lang="en-US" sz="2800" dirty="0">
              <a:solidFill>
                <a:srgbClr val="C00000"/>
              </a:solidFill>
            </a:endParaRPr>
          </a:p>
        </p:txBody>
      </p:sp>
    </p:spTree>
    <p:extLst>
      <p:ext uri="{BB962C8B-B14F-4D97-AF65-F5344CB8AC3E}">
        <p14:creationId xmlns:p14="http://schemas.microsoft.com/office/powerpoint/2010/main" val="42190117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A1842-B3E1-C420-71CA-0037042BE9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55E413-961B-CCC3-8F9A-4FCB91AECF0D}"/>
              </a:ext>
            </a:extLst>
          </p:cNvPr>
          <p:cNvPicPr>
            <a:picLocks noChangeAspect="1"/>
          </p:cNvPicPr>
          <p:nvPr/>
        </p:nvPicPr>
        <p:blipFill>
          <a:blip r:embed="rId2"/>
          <a:srcRect b="34418"/>
          <a:stretch/>
        </p:blipFill>
        <p:spPr>
          <a:xfrm>
            <a:off x="1672562" y="0"/>
            <a:ext cx="9183280" cy="6838290"/>
          </a:xfrm>
          <a:prstGeom prst="rect">
            <a:avLst/>
          </a:prstGeom>
        </p:spPr>
      </p:pic>
      <p:sp>
        <p:nvSpPr>
          <p:cNvPr id="3" name="TextBox 2">
            <a:extLst>
              <a:ext uri="{FF2B5EF4-FFF2-40B4-BE49-F238E27FC236}">
                <a16:creationId xmlns:a16="http://schemas.microsoft.com/office/drawing/2014/main" id="{C26B8B65-6C37-AB96-0214-D69C48A93B04}"/>
              </a:ext>
            </a:extLst>
          </p:cNvPr>
          <p:cNvSpPr txBox="1"/>
          <p:nvPr/>
        </p:nvSpPr>
        <p:spPr>
          <a:xfrm>
            <a:off x="0" y="0"/>
            <a:ext cx="1288067" cy="523220"/>
          </a:xfrm>
          <a:prstGeom prst="rect">
            <a:avLst/>
          </a:prstGeom>
          <a:noFill/>
        </p:spPr>
        <p:txBody>
          <a:bodyPr wrap="square" rtlCol="0">
            <a:spAutoFit/>
          </a:bodyPr>
          <a:lstStyle/>
          <a:p>
            <a:pPr algn="ctr"/>
            <a:r>
              <a:rPr lang="en-US" sz="2800" b="1" dirty="0">
                <a:solidFill>
                  <a:srgbClr val="C00000"/>
                </a:solidFill>
              </a:rPr>
              <a:t>Resp</a:t>
            </a:r>
            <a:endParaRPr lang="en-US" sz="2800" dirty="0">
              <a:solidFill>
                <a:srgbClr val="C00000"/>
              </a:solidFill>
            </a:endParaRPr>
          </a:p>
        </p:txBody>
      </p:sp>
    </p:spTree>
    <p:extLst>
      <p:ext uri="{BB962C8B-B14F-4D97-AF65-F5344CB8AC3E}">
        <p14:creationId xmlns:p14="http://schemas.microsoft.com/office/powerpoint/2010/main" val="3260371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1CA20-1106-F7A6-96CE-C361073566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A61329-140F-907F-349F-451D25C2960E}"/>
              </a:ext>
            </a:extLst>
          </p:cNvPr>
          <p:cNvPicPr>
            <a:picLocks noChangeAspect="1"/>
          </p:cNvPicPr>
          <p:nvPr/>
        </p:nvPicPr>
        <p:blipFill>
          <a:blip r:embed="rId2"/>
          <a:srcRect b="34263"/>
          <a:stretch/>
        </p:blipFill>
        <p:spPr>
          <a:xfrm>
            <a:off x="1291708" y="0"/>
            <a:ext cx="9188028" cy="6858000"/>
          </a:xfrm>
          <a:prstGeom prst="rect">
            <a:avLst/>
          </a:prstGeom>
        </p:spPr>
      </p:pic>
      <p:sp>
        <p:nvSpPr>
          <p:cNvPr id="4" name="TextBox 3">
            <a:extLst>
              <a:ext uri="{FF2B5EF4-FFF2-40B4-BE49-F238E27FC236}">
                <a16:creationId xmlns:a16="http://schemas.microsoft.com/office/drawing/2014/main" id="{AC4D7DD6-A9A8-0412-02EE-6C6A66A89FC8}"/>
              </a:ext>
            </a:extLst>
          </p:cNvPr>
          <p:cNvSpPr txBox="1"/>
          <p:nvPr/>
        </p:nvSpPr>
        <p:spPr>
          <a:xfrm>
            <a:off x="0" y="0"/>
            <a:ext cx="1288067" cy="523220"/>
          </a:xfrm>
          <a:prstGeom prst="rect">
            <a:avLst/>
          </a:prstGeom>
          <a:noFill/>
        </p:spPr>
        <p:txBody>
          <a:bodyPr wrap="square" rtlCol="0">
            <a:spAutoFit/>
          </a:bodyPr>
          <a:lstStyle/>
          <a:p>
            <a:pPr algn="ctr"/>
            <a:r>
              <a:rPr lang="en-US" sz="2800" b="1" dirty="0">
                <a:solidFill>
                  <a:srgbClr val="C00000"/>
                </a:solidFill>
              </a:rPr>
              <a:t>NEE</a:t>
            </a:r>
            <a:endParaRPr lang="en-US" sz="2800" dirty="0">
              <a:solidFill>
                <a:srgbClr val="C00000"/>
              </a:solidFill>
            </a:endParaRPr>
          </a:p>
        </p:txBody>
      </p:sp>
    </p:spTree>
    <p:extLst>
      <p:ext uri="{BB962C8B-B14F-4D97-AF65-F5344CB8AC3E}">
        <p14:creationId xmlns:p14="http://schemas.microsoft.com/office/powerpoint/2010/main" val="8975852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E61CC3-9158-C739-1EB4-E13E9FDE10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B29925-BFF0-7BCF-9DDC-141B2FB129B7}"/>
              </a:ext>
            </a:extLst>
          </p:cNvPr>
          <p:cNvPicPr>
            <a:picLocks noChangeAspect="1"/>
          </p:cNvPicPr>
          <p:nvPr/>
        </p:nvPicPr>
        <p:blipFill>
          <a:blip r:embed="rId2"/>
          <a:stretch>
            <a:fillRect/>
          </a:stretch>
        </p:blipFill>
        <p:spPr>
          <a:xfrm>
            <a:off x="1" y="1"/>
            <a:ext cx="6201642" cy="3428999"/>
          </a:xfrm>
          <a:prstGeom prst="rect">
            <a:avLst/>
          </a:prstGeom>
        </p:spPr>
      </p:pic>
    </p:spTree>
    <p:extLst>
      <p:ext uri="{BB962C8B-B14F-4D97-AF65-F5344CB8AC3E}">
        <p14:creationId xmlns:p14="http://schemas.microsoft.com/office/powerpoint/2010/main" val="4161333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746EE4-27E1-08A6-FAFA-E9D5DF931E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948791B-8A34-B952-7530-C25DE160FA36}"/>
              </a:ext>
            </a:extLst>
          </p:cNvPr>
          <p:cNvPicPr>
            <a:picLocks noChangeAspect="1"/>
          </p:cNvPicPr>
          <p:nvPr/>
        </p:nvPicPr>
        <p:blipFill>
          <a:blip r:embed="rId2"/>
          <a:stretch>
            <a:fillRect/>
          </a:stretch>
        </p:blipFill>
        <p:spPr>
          <a:xfrm>
            <a:off x="1" y="1"/>
            <a:ext cx="6201642" cy="3428999"/>
          </a:xfrm>
          <a:prstGeom prst="rect">
            <a:avLst/>
          </a:prstGeom>
        </p:spPr>
      </p:pic>
      <p:pic>
        <p:nvPicPr>
          <p:cNvPr id="4" name="Picture 3">
            <a:extLst>
              <a:ext uri="{FF2B5EF4-FFF2-40B4-BE49-F238E27FC236}">
                <a16:creationId xmlns:a16="http://schemas.microsoft.com/office/drawing/2014/main" id="{7FA08E23-FBA8-B39B-0979-E79B9805182B}"/>
              </a:ext>
            </a:extLst>
          </p:cNvPr>
          <p:cNvPicPr>
            <a:picLocks noChangeAspect="1"/>
          </p:cNvPicPr>
          <p:nvPr/>
        </p:nvPicPr>
        <p:blipFill>
          <a:blip r:embed="rId3"/>
          <a:stretch>
            <a:fillRect/>
          </a:stretch>
        </p:blipFill>
        <p:spPr>
          <a:xfrm>
            <a:off x="134730" y="3551274"/>
            <a:ext cx="5980499" cy="3306725"/>
          </a:xfrm>
          <a:prstGeom prst="rect">
            <a:avLst/>
          </a:prstGeom>
        </p:spPr>
      </p:pic>
      <p:cxnSp>
        <p:nvCxnSpPr>
          <p:cNvPr id="6" name="Straight Arrow Connector 5">
            <a:extLst>
              <a:ext uri="{FF2B5EF4-FFF2-40B4-BE49-F238E27FC236}">
                <a16:creationId xmlns:a16="http://schemas.microsoft.com/office/drawing/2014/main" id="{6B66C4E4-2CA0-81B0-21F0-D7694185EB27}"/>
              </a:ext>
            </a:extLst>
          </p:cNvPr>
          <p:cNvCxnSpPr>
            <a:cxnSpLocks/>
          </p:cNvCxnSpPr>
          <p:nvPr/>
        </p:nvCxnSpPr>
        <p:spPr>
          <a:xfrm>
            <a:off x="457200" y="3306726"/>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19735DC-C0C7-7A0E-EC29-7626665B3C0E}"/>
              </a:ext>
            </a:extLst>
          </p:cNvPr>
          <p:cNvCxnSpPr>
            <a:cxnSpLocks/>
          </p:cNvCxnSpPr>
          <p:nvPr/>
        </p:nvCxnSpPr>
        <p:spPr>
          <a:xfrm>
            <a:off x="1632284" y="3306726"/>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7821573-DBA3-ED5D-3A64-A3CF965213EC}"/>
              </a:ext>
            </a:extLst>
          </p:cNvPr>
          <p:cNvCxnSpPr>
            <a:cxnSpLocks/>
          </p:cNvCxnSpPr>
          <p:nvPr/>
        </p:nvCxnSpPr>
        <p:spPr>
          <a:xfrm>
            <a:off x="2602843" y="3504940"/>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E97A598-9B85-8016-D9AC-5465E381FB77}"/>
              </a:ext>
            </a:extLst>
          </p:cNvPr>
          <p:cNvCxnSpPr>
            <a:cxnSpLocks/>
          </p:cNvCxnSpPr>
          <p:nvPr/>
        </p:nvCxnSpPr>
        <p:spPr>
          <a:xfrm>
            <a:off x="3790789" y="3429000"/>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75556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7D02D-9CC6-DAF4-86EA-C8ECDD6452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8621B0-3191-483B-DE30-626959F27BD9}"/>
              </a:ext>
            </a:extLst>
          </p:cNvPr>
          <p:cNvPicPr>
            <a:picLocks noChangeAspect="1"/>
          </p:cNvPicPr>
          <p:nvPr/>
        </p:nvPicPr>
        <p:blipFill>
          <a:blip r:embed="rId2"/>
          <a:stretch>
            <a:fillRect/>
          </a:stretch>
        </p:blipFill>
        <p:spPr>
          <a:xfrm>
            <a:off x="1" y="1"/>
            <a:ext cx="6201642" cy="3428999"/>
          </a:xfrm>
          <a:prstGeom prst="rect">
            <a:avLst/>
          </a:prstGeom>
        </p:spPr>
      </p:pic>
      <p:pic>
        <p:nvPicPr>
          <p:cNvPr id="4" name="Picture 3">
            <a:extLst>
              <a:ext uri="{FF2B5EF4-FFF2-40B4-BE49-F238E27FC236}">
                <a16:creationId xmlns:a16="http://schemas.microsoft.com/office/drawing/2014/main" id="{25D9875C-9E66-6144-71D4-6986CFC72AEC}"/>
              </a:ext>
            </a:extLst>
          </p:cNvPr>
          <p:cNvPicPr>
            <a:picLocks noChangeAspect="1"/>
          </p:cNvPicPr>
          <p:nvPr/>
        </p:nvPicPr>
        <p:blipFill>
          <a:blip r:embed="rId3"/>
          <a:stretch>
            <a:fillRect/>
          </a:stretch>
        </p:blipFill>
        <p:spPr>
          <a:xfrm>
            <a:off x="134730" y="3551274"/>
            <a:ext cx="5980499" cy="3306725"/>
          </a:xfrm>
          <a:prstGeom prst="rect">
            <a:avLst/>
          </a:prstGeom>
        </p:spPr>
      </p:pic>
      <p:pic>
        <p:nvPicPr>
          <p:cNvPr id="5" name="Picture 4">
            <a:extLst>
              <a:ext uri="{FF2B5EF4-FFF2-40B4-BE49-F238E27FC236}">
                <a16:creationId xmlns:a16="http://schemas.microsoft.com/office/drawing/2014/main" id="{C8106656-7D14-6B66-D098-10ACB2595711}"/>
              </a:ext>
            </a:extLst>
          </p:cNvPr>
          <p:cNvPicPr>
            <a:picLocks noChangeAspect="1"/>
          </p:cNvPicPr>
          <p:nvPr/>
        </p:nvPicPr>
        <p:blipFill>
          <a:blip r:embed="rId4"/>
          <a:stretch>
            <a:fillRect/>
          </a:stretch>
        </p:blipFill>
        <p:spPr>
          <a:xfrm>
            <a:off x="5990356" y="1865980"/>
            <a:ext cx="6201643" cy="3428999"/>
          </a:xfrm>
          <a:prstGeom prst="rect">
            <a:avLst/>
          </a:prstGeom>
        </p:spPr>
      </p:pic>
      <p:cxnSp>
        <p:nvCxnSpPr>
          <p:cNvPr id="6" name="Straight Arrow Connector 5">
            <a:extLst>
              <a:ext uri="{FF2B5EF4-FFF2-40B4-BE49-F238E27FC236}">
                <a16:creationId xmlns:a16="http://schemas.microsoft.com/office/drawing/2014/main" id="{CB06D350-E7AD-6FBF-4961-A73D5D4452D8}"/>
              </a:ext>
            </a:extLst>
          </p:cNvPr>
          <p:cNvCxnSpPr>
            <a:cxnSpLocks/>
          </p:cNvCxnSpPr>
          <p:nvPr/>
        </p:nvCxnSpPr>
        <p:spPr>
          <a:xfrm>
            <a:off x="457200" y="3306726"/>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5218824-E9E1-6AF4-9968-BA2AF8251D6F}"/>
              </a:ext>
            </a:extLst>
          </p:cNvPr>
          <p:cNvCxnSpPr>
            <a:cxnSpLocks/>
          </p:cNvCxnSpPr>
          <p:nvPr/>
        </p:nvCxnSpPr>
        <p:spPr>
          <a:xfrm>
            <a:off x="1632284" y="3306726"/>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769B82F-9B04-F7CB-16FC-16645760E4EC}"/>
              </a:ext>
            </a:extLst>
          </p:cNvPr>
          <p:cNvCxnSpPr>
            <a:cxnSpLocks/>
          </p:cNvCxnSpPr>
          <p:nvPr/>
        </p:nvCxnSpPr>
        <p:spPr>
          <a:xfrm>
            <a:off x="2602843" y="3504940"/>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A805B-DB68-C593-2555-724C2EB2D438}"/>
              </a:ext>
            </a:extLst>
          </p:cNvPr>
          <p:cNvCxnSpPr>
            <a:cxnSpLocks/>
          </p:cNvCxnSpPr>
          <p:nvPr/>
        </p:nvCxnSpPr>
        <p:spPr>
          <a:xfrm>
            <a:off x="3790789" y="3429000"/>
            <a:ext cx="620935" cy="5832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9888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011DC-9B3F-FFA8-5886-15040A9B60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2DEEC9-34B1-D056-D8FB-D88790A6C7C7}"/>
              </a:ext>
            </a:extLst>
          </p:cNvPr>
          <p:cNvSpPr txBox="1"/>
          <p:nvPr/>
        </p:nvSpPr>
        <p:spPr>
          <a:xfrm>
            <a:off x="0" y="127952"/>
            <a:ext cx="10226842" cy="3970318"/>
          </a:xfrm>
          <a:prstGeom prst="rect">
            <a:avLst/>
          </a:prstGeom>
          <a:noFill/>
        </p:spPr>
        <p:txBody>
          <a:bodyPr wrap="square" rtlCol="0">
            <a:spAutoFit/>
          </a:bodyPr>
          <a:lstStyle/>
          <a:p>
            <a:r>
              <a:rPr lang="en-US" sz="2800" b="1" dirty="0"/>
              <a:t>Tasks:</a:t>
            </a:r>
          </a:p>
          <a:p>
            <a:endParaRPr lang="en-US" sz="2800" dirty="0"/>
          </a:p>
          <a:p>
            <a:pPr marL="514350" indent="-514350">
              <a:buFont typeface="+mj-lt"/>
              <a:buAutoNum type="arabicPeriod"/>
            </a:pPr>
            <a:r>
              <a:rPr lang="en-US" sz="2800" dirty="0"/>
              <a:t>Further calibrating corn parameters for yield/</a:t>
            </a:r>
            <a:r>
              <a:rPr lang="en-US" sz="2800" dirty="0" err="1"/>
              <a:t>gpp</a:t>
            </a:r>
            <a:r>
              <a:rPr lang="en-US" sz="2800" dirty="0"/>
              <a:t>?</a:t>
            </a:r>
          </a:p>
          <a:p>
            <a:pPr marL="514350" indent="-514350">
              <a:buFont typeface="+mj-lt"/>
              <a:buAutoNum type="arabicPeriod"/>
            </a:pPr>
            <a:r>
              <a:rPr lang="en-US" sz="2800" dirty="0"/>
              <a:t>Further calibrating corn respiration parameters for resp?</a:t>
            </a:r>
          </a:p>
          <a:p>
            <a:pPr marL="514350" indent="-514350">
              <a:buFont typeface="+mj-lt"/>
              <a:buAutoNum type="arabicPeriod"/>
            </a:pPr>
            <a:endParaRPr lang="en-US" sz="2800" dirty="0"/>
          </a:p>
          <a:p>
            <a:pPr marL="514350" indent="-514350">
              <a:buFont typeface="+mj-lt"/>
              <a:buAutoNum type="arabicPeriod"/>
            </a:pPr>
            <a:r>
              <a:rPr lang="en-US" sz="2800" dirty="0"/>
              <a:t>Further calibrating soybean parameters for yield/</a:t>
            </a:r>
            <a:r>
              <a:rPr lang="en-US" sz="2800" dirty="0" err="1"/>
              <a:t>gpp</a:t>
            </a:r>
            <a:r>
              <a:rPr lang="en-US" sz="2800" dirty="0"/>
              <a:t>?</a:t>
            </a:r>
          </a:p>
          <a:p>
            <a:pPr marL="514350" indent="-514350">
              <a:buFont typeface="+mj-lt"/>
              <a:buAutoNum type="arabicPeriod"/>
            </a:pPr>
            <a:r>
              <a:rPr lang="en-US" sz="2800" dirty="0"/>
              <a:t>Further calibrating soybean respiration parameters for resp?</a:t>
            </a:r>
          </a:p>
          <a:p>
            <a:pPr marL="514350" indent="-514350">
              <a:buFont typeface="+mj-lt"/>
              <a:buAutoNum type="arabicPeriod"/>
            </a:pPr>
            <a:endParaRPr lang="en-US" sz="2800" dirty="0"/>
          </a:p>
          <a:p>
            <a:pPr marL="514350" indent="-514350">
              <a:buFont typeface="+mj-lt"/>
              <a:buAutoNum type="arabicPeriod"/>
            </a:pPr>
            <a:r>
              <a:rPr lang="en-US" sz="2800" dirty="0"/>
              <a:t>Evaluating soil N</a:t>
            </a:r>
          </a:p>
        </p:txBody>
      </p:sp>
    </p:spTree>
    <p:extLst>
      <p:ext uri="{BB962C8B-B14F-4D97-AF65-F5344CB8AC3E}">
        <p14:creationId xmlns:p14="http://schemas.microsoft.com/office/powerpoint/2010/main" val="1470781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44D72-5FD7-5E5F-DD3B-3ABE68A2B1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34DFFF3-54BE-5056-8C69-D31068F72FE5}"/>
              </a:ext>
            </a:extLst>
          </p:cNvPr>
          <p:cNvPicPr>
            <a:picLocks noChangeAspect="1"/>
          </p:cNvPicPr>
          <p:nvPr/>
        </p:nvPicPr>
        <p:blipFill>
          <a:blip r:embed="rId2"/>
          <a:srcRect b="82113"/>
          <a:stretch/>
        </p:blipFill>
        <p:spPr>
          <a:xfrm>
            <a:off x="0" y="0"/>
            <a:ext cx="7507706" cy="1419726"/>
          </a:xfrm>
          <a:prstGeom prst="rect">
            <a:avLst/>
          </a:prstGeom>
        </p:spPr>
      </p:pic>
      <p:pic>
        <p:nvPicPr>
          <p:cNvPr id="4" name="Picture 3">
            <a:extLst>
              <a:ext uri="{FF2B5EF4-FFF2-40B4-BE49-F238E27FC236}">
                <a16:creationId xmlns:a16="http://schemas.microsoft.com/office/drawing/2014/main" id="{20401A5D-1904-5FC8-D3FC-EE4C259C3FCE}"/>
              </a:ext>
            </a:extLst>
          </p:cNvPr>
          <p:cNvPicPr>
            <a:picLocks noChangeAspect="1"/>
          </p:cNvPicPr>
          <p:nvPr/>
        </p:nvPicPr>
        <p:blipFill>
          <a:blip r:embed="rId3"/>
          <a:stretch>
            <a:fillRect/>
          </a:stretch>
        </p:blipFill>
        <p:spPr>
          <a:xfrm>
            <a:off x="0" y="3057306"/>
            <a:ext cx="6149121" cy="3475841"/>
          </a:xfrm>
          <a:prstGeom prst="rect">
            <a:avLst/>
          </a:prstGeom>
        </p:spPr>
      </p:pic>
      <p:pic>
        <p:nvPicPr>
          <p:cNvPr id="5" name="Picture 4">
            <a:extLst>
              <a:ext uri="{FF2B5EF4-FFF2-40B4-BE49-F238E27FC236}">
                <a16:creationId xmlns:a16="http://schemas.microsoft.com/office/drawing/2014/main" id="{11ABFE0C-E280-9D1E-94DF-5DE8322FB112}"/>
              </a:ext>
            </a:extLst>
          </p:cNvPr>
          <p:cNvPicPr>
            <a:picLocks noChangeAspect="1"/>
          </p:cNvPicPr>
          <p:nvPr/>
        </p:nvPicPr>
        <p:blipFill>
          <a:blip r:embed="rId2"/>
          <a:srcRect t="48862" b="34211"/>
          <a:stretch/>
        </p:blipFill>
        <p:spPr>
          <a:xfrm>
            <a:off x="0" y="1311897"/>
            <a:ext cx="7507706" cy="1343445"/>
          </a:xfrm>
          <a:prstGeom prst="rect">
            <a:avLst/>
          </a:prstGeom>
        </p:spPr>
      </p:pic>
      <p:sp>
        <p:nvSpPr>
          <p:cNvPr id="3" name="Rectangle 2">
            <a:extLst>
              <a:ext uri="{FF2B5EF4-FFF2-40B4-BE49-F238E27FC236}">
                <a16:creationId xmlns:a16="http://schemas.microsoft.com/office/drawing/2014/main" id="{2BCCDFBA-1703-DB81-8712-289AC24534BE}"/>
              </a:ext>
            </a:extLst>
          </p:cNvPr>
          <p:cNvSpPr/>
          <p:nvPr/>
        </p:nvSpPr>
        <p:spPr>
          <a:xfrm>
            <a:off x="1780674" y="3212431"/>
            <a:ext cx="2213811" cy="2755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50B2E3-C10F-28A7-086A-1E75628DC9B0}"/>
              </a:ext>
            </a:extLst>
          </p:cNvPr>
          <p:cNvSpPr txBox="1"/>
          <p:nvPr/>
        </p:nvSpPr>
        <p:spPr>
          <a:xfrm>
            <a:off x="6096000" y="2828835"/>
            <a:ext cx="6096000" cy="1200329"/>
          </a:xfrm>
          <a:prstGeom prst="rect">
            <a:avLst/>
          </a:prstGeom>
          <a:noFill/>
        </p:spPr>
        <p:txBody>
          <a:bodyPr wrap="square">
            <a:spAutoFit/>
          </a:bodyPr>
          <a:lstStyle/>
          <a:p>
            <a:r>
              <a:rPr lang="en-US" dirty="0"/>
              <a:t>______RootResp1                                                  1.6040 (same)</a:t>
            </a:r>
          </a:p>
          <a:p>
            <a:r>
              <a:rPr lang="en-US" dirty="0"/>
              <a:t>______RootResp2                                                  0.0060 (0.0020)</a:t>
            </a:r>
          </a:p>
          <a:p>
            <a:r>
              <a:rPr lang="en-US" dirty="0"/>
              <a:t>______AGResp1                                                    1.6040 (same)</a:t>
            </a:r>
          </a:p>
          <a:p>
            <a:r>
              <a:rPr lang="en-US" dirty="0">
                <a:highlight>
                  <a:srgbClr val="FFFF00"/>
                </a:highlight>
              </a:rPr>
              <a:t>______AGResp2                                                    0.0100 (0.0010)</a:t>
            </a:r>
          </a:p>
        </p:txBody>
      </p:sp>
      <p:pic>
        <p:nvPicPr>
          <p:cNvPr id="9" name="Picture 8">
            <a:extLst>
              <a:ext uri="{FF2B5EF4-FFF2-40B4-BE49-F238E27FC236}">
                <a16:creationId xmlns:a16="http://schemas.microsoft.com/office/drawing/2014/main" id="{01A4DF18-F762-784C-4CE9-4EE298F9D5F0}"/>
              </a:ext>
            </a:extLst>
          </p:cNvPr>
          <p:cNvPicPr>
            <a:picLocks noChangeAspect="1"/>
          </p:cNvPicPr>
          <p:nvPr/>
        </p:nvPicPr>
        <p:blipFill>
          <a:blip r:embed="rId4"/>
          <a:stretch>
            <a:fillRect/>
          </a:stretch>
        </p:blipFill>
        <p:spPr>
          <a:xfrm>
            <a:off x="6146152" y="4202657"/>
            <a:ext cx="5933553" cy="405438"/>
          </a:xfrm>
          <a:prstGeom prst="rect">
            <a:avLst/>
          </a:prstGeom>
        </p:spPr>
      </p:pic>
      <p:pic>
        <p:nvPicPr>
          <p:cNvPr id="11" name="Picture 10">
            <a:extLst>
              <a:ext uri="{FF2B5EF4-FFF2-40B4-BE49-F238E27FC236}">
                <a16:creationId xmlns:a16="http://schemas.microsoft.com/office/drawing/2014/main" id="{B013D6E4-3A4D-0B01-D874-F0FA6FF08BC3}"/>
              </a:ext>
            </a:extLst>
          </p:cNvPr>
          <p:cNvPicPr>
            <a:picLocks noChangeAspect="1"/>
          </p:cNvPicPr>
          <p:nvPr/>
        </p:nvPicPr>
        <p:blipFill>
          <a:blip r:embed="rId5"/>
          <a:stretch>
            <a:fillRect/>
          </a:stretch>
        </p:blipFill>
        <p:spPr>
          <a:xfrm>
            <a:off x="6164182" y="4678666"/>
            <a:ext cx="5915524" cy="228777"/>
          </a:xfrm>
          <a:prstGeom prst="rect">
            <a:avLst/>
          </a:prstGeom>
        </p:spPr>
      </p:pic>
    </p:spTree>
    <p:extLst>
      <p:ext uri="{BB962C8B-B14F-4D97-AF65-F5344CB8AC3E}">
        <p14:creationId xmlns:p14="http://schemas.microsoft.com/office/powerpoint/2010/main" val="929789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580D-5100-2556-0919-F65D9EF0AC3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12A729-915D-BDC2-2511-4C52CB72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16" y="489004"/>
            <a:ext cx="8229600" cy="5720980"/>
          </a:xfrm>
          <a:prstGeom prst="rect">
            <a:avLst/>
          </a:prstGeom>
        </p:spPr>
      </p:pic>
      <p:sp>
        <p:nvSpPr>
          <p:cNvPr id="6" name="Rectangle 5">
            <a:extLst>
              <a:ext uri="{FF2B5EF4-FFF2-40B4-BE49-F238E27FC236}">
                <a16:creationId xmlns:a16="http://schemas.microsoft.com/office/drawing/2014/main" id="{07B51A4F-5806-60E4-9637-FEDBDF375ED5}"/>
              </a:ext>
            </a:extLst>
          </p:cNvPr>
          <p:cNvSpPr/>
          <p:nvPr/>
        </p:nvSpPr>
        <p:spPr>
          <a:xfrm rot="5400000">
            <a:off x="4022056" y="1086354"/>
            <a:ext cx="474247" cy="84221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D615F00-9F5C-6405-BA2D-C7BBC1142ACE}"/>
              </a:ext>
            </a:extLst>
          </p:cNvPr>
          <p:cNvCxnSpPr>
            <a:cxnSpLocks/>
          </p:cNvCxnSpPr>
          <p:nvPr/>
        </p:nvCxnSpPr>
        <p:spPr>
          <a:xfrm flipH="1">
            <a:off x="8578523" y="4872789"/>
            <a:ext cx="673761" cy="31066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465679B-383F-540B-443B-FE4FA76D63CD}"/>
              </a:ext>
            </a:extLst>
          </p:cNvPr>
          <p:cNvSpPr txBox="1"/>
          <p:nvPr/>
        </p:nvSpPr>
        <p:spPr>
          <a:xfrm>
            <a:off x="9252284" y="4561127"/>
            <a:ext cx="2550695" cy="369332"/>
          </a:xfrm>
          <a:prstGeom prst="rect">
            <a:avLst/>
          </a:prstGeom>
          <a:noFill/>
        </p:spPr>
        <p:txBody>
          <a:bodyPr wrap="square" rtlCol="0">
            <a:spAutoFit/>
          </a:bodyPr>
          <a:lstStyle/>
          <a:p>
            <a:pPr algn="ctr"/>
            <a:r>
              <a:rPr lang="en-US" b="1" dirty="0">
                <a:solidFill>
                  <a:srgbClr val="C00000"/>
                </a:solidFill>
              </a:rPr>
              <a:t>Decreasing root depth</a:t>
            </a:r>
            <a:endParaRPr lang="en-US" dirty="0">
              <a:solidFill>
                <a:srgbClr val="C00000"/>
              </a:solidFill>
            </a:endParaRPr>
          </a:p>
        </p:txBody>
      </p:sp>
      <p:cxnSp>
        <p:nvCxnSpPr>
          <p:cNvPr id="11" name="Straight Arrow Connector 10">
            <a:extLst>
              <a:ext uri="{FF2B5EF4-FFF2-40B4-BE49-F238E27FC236}">
                <a16:creationId xmlns:a16="http://schemas.microsoft.com/office/drawing/2014/main" id="{22B2078F-CA62-09A4-3DC6-E7334E1519E5}"/>
              </a:ext>
            </a:extLst>
          </p:cNvPr>
          <p:cNvCxnSpPr>
            <a:cxnSpLocks/>
          </p:cNvCxnSpPr>
          <p:nvPr/>
        </p:nvCxnSpPr>
        <p:spPr>
          <a:xfrm flipH="1" flipV="1">
            <a:off x="8578523" y="5406044"/>
            <a:ext cx="673761" cy="25697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4DFE7D5-E2E9-0FE4-0B54-3BD38EBDA183}"/>
              </a:ext>
            </a:extLst>
          </p:cNvPr>
          <p:cNvSpPr txBox="1"/>
          <p:nvPr/>
        </p:nvSpPr>
        <p:spPr>
          <a:xfrm>
            <a:off x="9252283" y="5444833"/>
            <a:ext cx="2550695" cy="369332"/>
          </a:xfrm>
          <a:prstGeom prst="rect">
            <a:avLst/>
          </a:prstGeom>
          <a:noFill/>
        </p:spPr>
        <p:txBody>
          <a:bodyPr wrap="square" rtlCol="0">
            <a:spAutoFit/>
          </a:bodyPr>
          <a:lstStyle/>
          <a:p>
            <a:pPr algn="ctr"/>
            <a:r>
              <a:rPr lang="en-US" b="1" dirty="0">
                <a:solidFill>
                  <a:srgbClr val="C00000"/>
                </a:solidFill>
              </a:rPr>
              <a:t>Increasing grain fill</a:t>
            </a:r>
            <a:endParaRPr lang="en-US" dirty="0">
              <a:solidFill>
                <a:srgbClr val="C00000"/>
              </a:solidFill>
            </a:endParaRPr>
          </a:p>
        </p:txBody>
      </p:sp>
      <p:sp>
        <p:nvSpPr>
          <p:cNvPr id="14" name="TextBox 13">
            <a:extLst>
              <a:ext uri="{FF2B5EF4-FFF2-40B4-BE49-F238E27FC236}">
                <a16:creationId xmlns:a16="http://schemas.microsoft.com/office/drawing/2014/main" id="{47B56A55-BAF1-64D0-C1A7-41B7A89F71A6}"/>
              </a:ext>
            </a:extLst>
          </p:cNvPr>
          <p:cNvSpPr txBox="1"/>
          <p:nvPr/>
        </p:nvSpPr>
        <p:spPr>
          <a:xfrm>
            <a:off x="-44267" y="-34216"/>
            <a:ext cx="6024443" cy="523220"/>
          </a:xfrm>
          <a:prstGeom prst="rect">
            <a:avLst/>
          </a:prstGeom>
          <a:noFill/>
        </p:spPr>
        <p:txBody>
          <a:bodyPr wrap="square" rtlCol="0">
            <a:spAutoFit/>
          </a:bodyPr>
          <a:lstStyle/>
          <a:p>
            <a:pPr algn="ctr"/>
            <a:r>
              <a:rPr lang="en-US" sz="2800" b="1" dirty="0">
                <a:solidFill>
                  <a:srgbClr val="C00000"/>
                </a:solidFill>
              </a:rPr>
              <a:t>Further calibration of soybean yield</a:t>
            </a:r>
            <a:endParaRPr lang="en-US" sz="2800" dirty="0">
              <a:solidFill>
                <a:srgbClr val="C00000"/>
              </a:solidFill>
            </a:endParaRPr>
          </a:p>
        </p:txBody>
      </p:sp>
    </p:spTree>
    <p:extLst>
      <p:ext uri="{BB962C8B-B14F-4D97-AF65-F5344CB8AC3E}">
        <p14:creationId xmlns:p14="http://schemas.microsoft.com/office/powerpoint/2010/main" val="3677652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83988</TotalTime>
  <Words>3653</Words>
  <Application>Microsoft Office PowerPoint</Application>
  <PresentationFormat>Widescreen</PresentationFormat>
  <Paragraphs>640</Paragraphs>
  <Slides>177</Slides>
  <Notes>3</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177</vt:i4>
      </vt:variant>
    </vt:vector>
  </HeadingPairs>
  <TitlesOfParts>
    <vt:vector size="184" baseType="lpstr">
      <vt:lpstr>Aptos</vt:lpstr>
      <vt:lpstr>Aptos Display</vt:lpstr>
      <vt:lpstr>Aptos Narrow</vt:lpstr>
      <vt:lpstr>Arial</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Agustin Jose Olivo</dc:creator>
  <cp:lastModifiedBy>Agustin Olivo</cp:lastModifiedBy>
  <cp:revision>6</cp:revision>
  <dcterms:created xsi:type="dcterms:W3CDTF">2024-08-29T15:16:25Z</dcterms:created>
  <dcterms:modified xsi:type="dcterms:W3CDTF">2025-02-13T21:10:01Z</dcterms:modified>
</cp:coreProperties>
</file>